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3"/>
  </p:notesMasterIdLst>
  <p:sldIdLst>
    <p:sldId id="269" r:id="rId5"/>
    <p:sldId id="294" r:id="rId6"/>
    <p:sldId id="312" r:id="rId7"/>
    <p:sldId id="311" r:id="rId8"/>
    <p:sldId id="286" r:id="rId9"/>
    <p:sldId id="292" r:id="rId10"/>
    <p:sldId id="295" r:id="rId11"/>
    <p:sldId id="277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F1E5"/>
    <a:srgbClr val="88D8E5"/>
    <a:srgbClr val="88E4E5"/>
    <a:srgbClr val="21BCF9"/>
    <a:srgbClr val="40D3F4"/>
    <a:srgbClr val="31C9F7"/>
    <a:srgbClr val="06ACFF"/>
    <a:srgbClr val="F1F1F1"/>
    <a:srgbClr val="91EAF9"/>
    <a:srgbClr val="08A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19" autoAdjust="0"/>
    <p:restoredTop sz="95179"/>
  </p:normalViewPr>
  <p:slideViewPr>
    <p:cSldViewPr snapToGrid="0">
      <p:cViewPr varScale="1">
        <p:scale>
          <a:sx n="71" d="100"/>
          <a:sy n="71" d="100"/>
        </p:scale>
        <p:origin x="168" y="6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710F3E-43AF-4442-820F-C00ADEAB6A24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D4D11A3-8471-4716-B158-81704097C546}">
      <dgm:prSet phldrT="[文本]"/>
      <dgm:spPr>
        <a:solidFill>
          <a:srgbClr val="06ACFF"/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步骤 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1 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3745361-2BCB-4EFA-A598-614DFA0580E7}" type="parTrans" cxnId="{76246F4F-D481-408D-AF82-6CBD7E32B2B3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1A24C2F-6321-4C51-919F-4EC2AA41CCD0}" type="sibTrans" cxnId="{76246F4F-D481-408D-AF82-6CBD7E32B2B3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EDEF83E-388F-4C2A-892E-FC27D4511631}">
      <dgm:prSet phldrT="[文本]"/>
      <dgm:spPr>
        <a:solidFill>
          <a:srgbClr val="21BCF9"/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步骤 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 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8BE621C-30A4-4B10-AE09-D7A91894DC74}" type="parTrans" cxnId="{A01EC897-64F0-46A4-AB1D-4DDAA52323F5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9A569A5-454A-4838-B9C5-5877B3C84C43}" type="sibTrans" cxnId="{A01EC897-64F0-46A4-AB1D-4DDAA52323F5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D3F9D65-F76F-4EBD-8DA4-AB38CBCD6D2B}">
      <dgm:prSet phldrT="[文本]"/>
      <dgm:spPr>
        <a:solidFill>
          <a:srgbClr val="31C9F7"/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步骤 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3 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2851E03-9A30-42E2-9FBC-FF526BC5F830}" type="parTrans" cxnId="{46E9EE5A-D193-4F2F-951F-2B022D2D86A6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C64A0D2-3B55-49BE-9F2B-2C1FD507E132}" type="sibTrans" cxnId="{46E9EE5A-D193-4F2F-951F-2B022D2D86A6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6AB1253-07AA-43EA-800E-6550274E84AD}">
      <dgm:prSet/>
      <dgm:spPr>
        <a:solidFill>
          <a:srgbClr val="40D3F4"/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步骤 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4 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DCE08C3-FA44-42C0-85C5-A683E0807BDF}" type="parTrans" cxnId="{9D585C41-6C4E-4DF7-BF44-17AA6924B78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4EC90BA-9893-44B4-8DAF-3C9FE07D2910}" type="sibTrans" cxnId="{9D585C41-6C4E-4DF7-BF44-17AA6924B78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44E94AB-427F-43F1-BDB0-F06D87DD12E6}">
      <dgm:prSet/>
      <dgm:spPr>
        <a:gradFill flip="none" rotWithShape="1">
          <a:gsLst>
            <a:gs pos="0">
              <a:schemeClr val="bg1">
                <a:alpha val="0"/>
              </a:schemeClr>
            </a:gs>
            <a:gs pos="60000">
              <a:srgbClr val="31C9F7">
                <a:alpha val="50000"/>
              </a:srgbClr>
            </a:gs>
            <a:gs pos="100000">
              <a:srgbClr val="31C9F7">
                <a:alpha val="90000"/>
              </a:srgbClr>
            </a:gs>
          </a:gsLst>
          <a:lin ang="5400000" scaled="0"/>
          <a:tileRect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CN" altLang="en-US" i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实现</a:t>
          </a:r>
          <a:r>
            <a:rPr lang="zh-CN" altLang="en-US" i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charset="0"/>
              <a:ea typeface="Microsoft YaHei" charset="0"/>
              <a:cs typeface="Microsoft YaHei" charset="0"/>
            </a:rPr>
            <a:t>游戏</a:t>
          </a:r>
          <a:r>
            <a:rPr lang="zh-CN" altLang="en-US" i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的业务逻辑</a:t>
          </a:r>
          <a:endParaRPr lang="zh-CN" altLang="en-US" i="0" dirty="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2CC09DC-10D0-4BB8-91CA-7430608FF030}" type="parTrans" cxnId="{48544BF5-9515-428F-997E-4958B483DB48}">
      <dgm:prSet/>
      <dgm:spPr/>
      <dgm:t>
        <a:bodyPr/>
        <a:lstStyle/>
        <a:p>
          <a:endParaRPr lang="zh-CN" altLang="en-US"/>
        </a:p>
      </dgm:t>
    </dgm:pt>
    <dgm:pt modelId="{B6A7B331-C3EC-4932-81F0-F703A174F883}" type="sibTrans" cxnId="{48544BF5-9515-428F-997E-4958B483DB48}">
      <dgm:prSet/>
      <dgm:spPr/>
      <dgm:t>
        <a:bodyPr/>
        <a:lstStyle/>
        <a:p>
          <a:endParaRPr lang="zh-CN" altLang="en-US"/>
        </a:p>
      </dgm:t>
    </dgm:pt>
    <dgm:pt modelId="{71137335-07F0-4B23-86E3-2B2A84857315}">
      <dgm:prSet/>
      <dgm:spPr>
        <a:gradFill flip="none" rotWithShape="1">
          <a:gsLst>
            <a:gs pos="0">
              <a:schemeClr val="bg1">
                <a:alpha val="0"/>
              </a:schemeClr>
            </a:gs>
            <a:gs pos="70000">
              <a:srgbClr val="40D3F4">
                <a:alpha val="50000"/>
              </a:srgbClr>
            </a:gs>
            <a:gs pos="100000">
              <a:srgbClr val="40D3F4">
                <a:alpha val="90000"/>
              </a:srgbClr>
            </a:gs>
          </a:gsLst>
          <a:lin ang="5400000" scaled="0"/>
          <a:tileRect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调试修改</a:t>
          </a:r>
          <a:endParaRPr lang="zh-CN" altLang="en-US" dirty="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49097CB-F942-40CD-AB28-2623190A46A9}" type="parTrans" cxnId="{BFE5253C-1748-4E0B-9897-577E1CBE8EFA}">
      <dgm:prSet/>
      <dgm:spPr/>
      <dgm:t>
        <a:bodyPr/>
        <a:lstStyle/>
        <a:p>
          <a:endParaRPr lang="zh-CN" altLang="en-US"/>
        </a:p>
      </dgm:t>
    </dgm:pt>
    <dgm:pt modelId="{FCC2CFBD-87FF-4B17-8B9F-E002CAC2132B}" type="sibTrans" cxnId="{BFE5253C-1748-4E0B-9897-577E1CBE8EFA}">
      <dgm:prSet/>
      <dgm:spPr/>
      <dgm:t>
        <a:bodyPr/>
        <a:lstStyle/>
        <a:p>
          <a:endParaRPr lang="zh-CN" altLang="en-US"/>
        </a:p>
      </dgm:t>
    </dgm:pt>
    <dgm:pt modelId="{9A5DDC09-E09A-7D43-A369-737F3E5872ED}">
      <dgm:prSet/>
      <dgm:spPr>
        <a:gradFill rotWithShape="0">
          <a:gsLst>
            <a:gs pos="0">
              <a:schemeClr val="bg1">
                <a:alpha val="0"/>
              </a:schemeClr>
            </a:gs>
            <a:gs pos="86000">
              <a:srgbClr val="31C9F7">
                <a:alpha val="50000"/>
              </a:srgbClr>
            </a:gs>
            <a:gs pos="100000">
              <a:srgbClr val="31C9F7">
                <a:alpha val="90000"/>
              </a:srgbClr>
            </a:gs>
          </a:gsLst>
          <a:lin ang="5400000" scaled="0"/>
        </a:gra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rPr>
            <a:t>搭建游戏静态界面（</a:t>
          </a:r>
          <a:r>
            <a:rPr lang="en-US" altLang="zh-CN" dirty="0" smtClean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rPr>
            <a:t>XIB</a:t>
          </a:r>
          <a:r>
            <a:rPr lang="zh-CN" altLang="en-US" dirty="0" smtClean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rPr>
            <a:t>）</a:t>
          </a:r>
          <a:endParaRPr lang="zh-CN" altLang="en-US" dirty="0">
            <a:solidFill>
              <a:schemeClr val="bg1"/>
            </a:solidFill>
            <a:latin typeface="Microsoft YaHei" charset="0"/>
            <a:ea typeface="Microsoft YaHei" charset="0"/>
            <a:cs typeface="Microsoft YaHei" charset="0"/>
          </a:endParaRPr>
        </a:p>
      </dgm:t>
    </dgm:pt>
    <dgm:pt modelId="{B3C4B532-8DED-FB4A-BDAC-0418FFC9131D}" type="parTrans" cxnId="{8847EFD3-C080-EC47-95E3-FA915707BE64}">
      <dgm:prSet/>
      <dgm:spPr/>
      <dgm:t>
        <a:bodyPr/>
        <a:lstStyle/>
        <a:p>
          <a:endParaRPr lang="zh-CN" altLang="en-US"/>
        </a:p>
      </dgm:t>
    </dgm:pt>
    <dgm:pt modelId="{2320653D-6FDB-C547-9B8D-51BFAF74BC14}" type="sibTrans" cxnId="{8847EFD3-C080-EC47-95E3-FA915707BE64}">
      <dgm:prSet/>
      <dgm:spPr/>
      <dgm:t>
        <a:bodyPr/>
        <a:lstStyle/>
        <a:p>
          <a:endParaRPr lang="zh-CN" altLang="en-US"/>
        </a:p>
      </dgm:t>
    </dgm:pt>
    <dgm:pt modelId="{D04FEEA6-BCEF-244D-A479-DC0DC7E1445D}">
      <dgm:prSet/>
      <dgm:spPr>
        <a:gradFill rotWithShape="0">
          <a:gsLst>
            <a:gs pos="0">
              <a:schemeClr val="bg1">
                <a:alpha val="0"/>
              </a:schemeClr>
            </a:gs>
            <a:gs pos="88000">
              <a:srgbClr val="31C9F7">
                <a:alpha val="50000"/>
              </a:srgbClr>
            </a:gs>
            <a:gs pos="100000">
              <a:srgbClr val="31C9F7">
                <a:alpha val="90000"/>
              </a:srgbClr>
            </a:gs>
          </a:gsLst>
          <a:lin ang="5400000" scaled="0"/>
        </a:gradFill>
      </dgm:spPr>
      <dgm:t>
        <a:bodyPr/>
        <a:lstStyle/>
        <a:p>
          <a:pPr marL="285750" marR="0" lvl="1" indent="-285750" algn="l" defTabSz="222250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zh-CN" altLang="en-US" dirty="0" smtClean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rPr>
            <a:t>动态创建游戏界面</a:t>
          </a:r>
          <a:endParaRPr lang="zh-CN" altLang="en-US" dirty="0">
            <a:solidFill>
              <a:schemeClr val="bg1"/>
            </a:solidFill>
            <a:latin typeface="Microsoft YaHei" charset="0"/>
            <a:ea typeface="Microsoft YaHei" charset="0"/>
            <a:cs typeface="Microsoft YaHei" charset="0"/>
          </a:endParaRPr>
        </a:p>
      </dgm:t>
    </dgm:pt>
    <dgm:pt modelId="{F412CDA7-4EC5-9A4B-AAB7-D8B4417E308E}" type="parTrans" cxnId="{9D47B1A1-47AB-814F-93FB-60BCB8211F50}">
      <dgm:prSet/>
      <dgm:spPr/>
      <dgm:t>
        <a:bodyPr/>
        <a:lstStyle/>
        <a:p>
          <a:endParaRPr lang="zh-CN" altLang="en-US"/>
        </a:p>
      </dgm:t>
    </dgm:pt>
    <dgm:pt modelId="{919E929F-6C0D-074A-B307-5A28D31CAAE9}" type="sibTrans" cxnId="{9D47B1A1-47AB-814F-93FB-60BCB8211F50}">
      <dgm:prSet/>
      <dgm:spPr/>
      <dgm:t>
        <a:bodyPr/>
        <a:lstStyle/>
        <a:p>
          <a:endParaRPr lang="zh-CN" altLang="en-US"/>
        </a:p>
      </dgm:t>
    </dgm:pt>
    <dgm:pt modelId="{F39C9812-0E94-48D2-A533-0C865519D60C}" type="pres">
      <dgm:prSet presAssocID="{C0710F3E-43AF-4442-820F-C00ADEAB6A24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569CB50-C045-4EA3-8800-262232F114EF}" type="pres">
      <dgm:prSet presAssocID="{3D4D11A3-8471-4716-B158-81704097C546}" presName="composite" presStyleCnt="0"/>
      <dgm:spPr/>
    </dgm:pt>
    <dgm:pt modelId="{1364D1D2-022A-485D-AC7C-9677D5AE6CEE}" type="pres">
      <dgm:prSet presAssocID="{3D4D11A3-8471-4716-B158-81704097C546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4F86C7-72A2-4628-A7D1-1F1832D15BA3}" type="pres">
      <dgm:prSet presAssocID="{3D4D11A3-8471-4716-B158-81704097C546}" presName="descendantText" presStyleLbl="alignAcc1" presStyleIdx="0" presStyleCnt="4" custScaleX="9895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B24F1B8-8FE7-4E93-A8DC-EE57BB90C456}" type="pres">
      <dgm:prSet presAssocID="{41A24C2F-6321-4C51-919F-4EC2AA41CCD0}" presName="sp" presStyleCnt="0"/>
      <dgm:spPr/>
    </dgm:pt>
    <dgm:pt modelId="{80F40ACD-3E96-48F2-B286-6932D7B39DBD}" type="pres">
      <dgm:prSet presAssocID="{1EDEF83E-388F-4C2A-892E-FC27D4511631}" presName="composite" presStyleCnt="0"/>
      <dgm:spPr/>
    </dgm:pt>
    <dgm:pt modelId="{5C3AED4B-0551-41FE-9568-7CF7A343713B}" type="pres">
      <dgm:prSet presAssocID="{1EDEF83E-388F-4C2A-892E-FC27D4511631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66FCF31-082A-435C-9D8C-2900DA7014B6}" type="pres">
      <dgm:prSet presAssocID="{1EDEF83E-388F-4C2A-892E-FC27D4511631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41743C1-A08F-4C5C-80C5-2CD18C89F9D0}" type="pres">
      <dgm:prSet presAssocID="{E9A569A5-454A-4838-B9C5-5877B3C84C43}" presName="sp" presStyleCnt="0"/>
      <dgm:spPr/>
    </dgm:pt>
    <dgm:pt modelId="{B3C0B1AC-1E76-412B-B38C-94501E6E758E}" type="pres">
      <dgm:prSet presAssocID="{2D3F9D65-F76F-4EBD-8DA4-AB38CBCD6D2B}" presName="composite" presStyleCnt="0"/>
      <dgm:spPr/>
    </dgm:pt>
    <dgm:pt modelId="{6ADFD8CE-DBE3-4775-A417-9CA50916BB4D}" type="pres">
      <dgm:prSet presAssocID="{2D3F9D65-F76F-4EBD-8DA4-AB38CBCD6D2B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5219A9F-8616-4315-82C6-21BF5BFDD49D}" type="pres">
      <dgm:prSet presAssocID="{2D3F9D65-F76F-4EBD-8DA4-AB38CBCD6D2B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4FCE59-AFAB-4AFE-AABF-6134D9202B61}" type="pres">
      <dgm:prSet presAssocID="{4C64A0D2-3B55-49BE-9F2B-2C1FD507E132}" presName="sp" presStyleCnt="0"/>
      <dgm:spPr/>
    </dgm:pt>
    <dgm:pt modelId="{616CE8DE-64CD-4723-9516-73091D5B5AF9}" type="pres">
      <dgm:prSet presAssocID="{A6AB1253-07AA-43EA-800E-6550274E84AD}" presName="composite" presStyleCnt="0"/>
      <dgm:spPr/>
    </dgm:pt>
    <dgm:pt modelId="{CD531915-4238-4412-9355-F2F12C3A3E79}" type="pres">
      <dgm:prSet presAssocID="{A6AB1253-07AA-43EA-800E-6550274E84AD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D9CDD01-5244-4833-B1FA-0777D582CB74}" type="pres">
      <dgm:prSet presAssocID="{A6AB1253-07AA-43EA-800E-6550274E84AD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387E92F-056E-EE46-82BB-46826E257100}" type="presOf" srcId="{71137335-07F0-4B23-86E3-2B2A84857315}" destId="{FD9CDD01-5244-4833-B1FA-0777D582CB74}" srcOrd="0" destOrd="0" presId="urn:microsoft.com/office/officeart/2005/8/layout/chevron2"/>
    <dgm:cxn modelId="{9D47B1A1-47AB-814F-93FB-60BCB8211F50}" srcId="{1EDEF83E-388F-4C2A-892E-FC27D4511631}" destId="{D04FEEA6-BCEF-244D-A479-DC0DC7E1445D}" srcOrd="0" destOrd="0" parTransId="{F412CDA7-4EC5-9A4B-AAB7-D8B4417E308E}" sibTransId="{919E929F-6C0D-074A-B307-5A28D31CAAE9}"/>
    <dgm:cxn modelId="{700F7944-85B7-5445-B7EF-1D159FA04475}" type="presOf" srcId="{744E94AB-427F-43F1-BDB0-F06D87DD12E6}" destId="{E5219A9F-8616-4315-82C6-21BF5BFDD49D}" srcOrd="0" destOrd="0" presId="urn:microsoft.com/office/officeart/2005/8/layout/chevron2"/>
    <dgm:cxn modelId="{8847EFD3-C080-EC47-95E3-FA915707BE64}" srcId="{3D4D11A3-8471-4716-B158-81704097C546}" destId="{9A5DDC09-E09A-7D43-A369-737F3E5872ED}" srcOrd="0" destOrd="0" parTransId="{B3C4B532-8DED-FB4A-BDAC-0418FFC9131D}" sibTransId="{2320653D-6FDB-C547-9B8D-51BFAF74BC14}"/>
    <dgm:cxn modelId="{88CA541A-43BE-494B-91FA-F7CE15D042A3}" type="presOf" srcId="{2D3F9D65-F76F-4EBD-8DA4-AB38CBCD6D2B}" destId="{6ADFD8CE-DBE3-4775-A417-9CA50916BB4D}" srcOrd="0" destOrd="0" presId="urn:microsoft.com/office/officeart/2005/8/layout/chevron2"/>
    <dgm:cxn modelId="{1F495B22-DF6C-4D96-AC0D-0B469C7DFA21}" type="presOf" srcId="{C0710F3E-43AF-4442-820F-C00ADEAB6A24}" destId="{F39C9812-0E94-48D2-A533-0C865519D60C}" srcOrd="0" destOrd="0" presId="urn:microsoft.com/office/officeart/2005/8/layout/chevron2"/>
    <dgm:cxn modelId="{DF2A45DF-BA2A-4C44-A87C-2F9DEAEB0E97}" type="presOf" srcId="{9A5DDC09-E09A-7D43-A369-737F3E5872ED}" destId="{EB4F86C7-72A2-4628-A7D1-1F1832D15BA3}" srcOrd="0" destOrd="0" presId="urn:microsoft.com/office/officeart/2005/8/layout/chevron2"/>
    <dgm:cxn modelId="{46E9EE5A-D193-4F2F-951F-2B022D2D86A6}" srcId="{C0710F3E-43AF-4442-820F-C00ADEAB6A24}" destId="{2D3F9D65-F76F-4EBD-8DA4-AB38CBCD6D2B}" srcOrd="2" destOrd="0" parTransId="{22851E03-9A30-42E2-9FBC-FF526BC5F830}" sibTransId="{4C64A0D2-3B55-49BE-9F2B-2C1FD507E132}"/>
    <dgm:cxn modelId="{76246F4F-D481-408D-AF82-6CBD7E32B2B3}" srcId="{C0710F3E-43AF-4442-820F-C00ADEAB6A24}" destId="{3D4D11A3-8471-4716-B158-81704097C546}" srcOrd="0" destOrd="0" parTransId="{53745361-2BCB-4EFA-A598-614DFA0580E7}" sibTransId="{41A24C2F-6321-4C51-919F-4EC2AA41CCD0}"/>
    <dgm:cxn modelId="{9D585C41-6C4E-4DF7-BF44-17AA6924B78C}" srcId="{C0710F3E-43AF-4442-820F-C00ADEAB6A24}" destId="{A6AB1253-07AA-43EA-800E-6550274E84AD}" srcOrd="3" destOrd="0" parTransId="{ADCE08C3-FA44-42C0-85C5-A683E0807BDF}" sibTransId="{34EC90BA-9893-44B4-8DAF-3C9FE07D2910}"/>
    <dgm:cxn modelId="{BFE5253C-1748-4E0B-9897-577E1CBE8EFA}" srcId="{A6AB1253-07AA-43EA-800E-6550274E84AD}" destId="{71137335-07F0-4B23-86E3-2B2A84857315}" srcOrd="0" destOrd="0" parTransId="{A49097CB-F942-40CD-AB28-2623190A46A9}" sibTransId="{FCC2CFBD-87FF-4B17-8B9F-E002CAC2132B}"/>
    <dgm:cxn modelId="{88A18563-D68D-D640-8CEC-FBFD0151B1CA}" type="presOf" srcId="{3D4D11A3-8471-4716-B158-81704097C546}" destId="{1364D1D2-022A-485D-AC7C-9677D5AE6CEE}" srcOrd="0" destOrd="0" presId="urn:microsoft.com/office/officeart/2005/8/layout/chevron2"/>
    <dgm:cxn modelId="{351EBE3D-30F3-E249-B1EB-0C7A3D37D3C1}" type="presOf" srcId="{1EDEF83E-388F-4C2A-892E-FC27D4511631}" destId="{5C3AED4B-0551-41FE-9568-7CF7A343713B}" srcOrd="0" destOrd="0" presId="urn:microsoft.com/office/officeart/2005/8/layout/chevron2"/>
    <dgm:cxn modelId="{E4EEF94D-ABE3-154D-86CF-1EFAB5A2F2BB}" type="presOf" srcId="{A6AB1253-07AA-43EA-800E-6550274E84AD}" destId="{CD531915-4238-4412-9355-F2F12C3A3E79}" srcOrd="0" destOrd="0" presId="urn:microsoft.com/office/officeart/2005/8/layout/chevron2"/>
    <dgm:cxn modelId="{48544BF5-9515-428F-997E-4958B483DB48}" srcId="{2D3F9D65-F76F-4EBD-8DA4-AB38CBCD6D2B}" destId="{744E94AB-427F-43F1-BDB0-F06D87DD12E6}" srcOrd="0" destOrd="0" parTransId="{F2CC09DC-10D0-4BB8-91CA-7430608FF030}" sibTransId="{B6A7B331-C3EC-4932-81F0-F703A174F883}"/>
    <dgm:cxn modelId="{C34463D5-1D7A-6F4B-85DA-DE10EAF0DA9E}" type="presOf" srcId="{D04FEEA6-BCEF-244D-A479-DC0DC7E1445D}" destId="{366FCF31-082A-435C-9D8C-2900DA7014B6}" srcOrd="0" destOrd="0" presId="urn:microsoft.com/office/officeart/2005/8/layout/chevron2"/>
    <dgm:cxn modelId="{A01EC897-64F0-46A4-AB1D-4DDAA52323F5}" srcId="{C0710F3E-43AF-4442-820F-C00ADEAB6A24}" destId="{1EDEF83E-388F-4C2A-892E-FC27D4511631}" srcOrd="1" destOrd="0" parTransId="{68BE621C-30A4-4B10-AE09-D7A91894DC74}" sibTransId="{E9A569A5-454A-4838-B9C5-5877B3C84C43}"/>
    <dgm:cxn modelId="{5778BBA5-0B88-7342-BE9D-93344B9B7EAA}" type="presParOf" srcId="{F39C9812-0E94-48D2-A533-0C865519D60C}" destId="{0569CB50-C045-4EA3-8800-262232F114EF}" srcOrd="0" destOrd="0" presId="urn:microsoft.com/office/officeart/2005/8/layout/chevron2"/>
    <dgm:cxn modelId="{5D1BF68B-B04F-0C4C-9793-F1280FB45AFF}" type="presParOf" srcId="{0569CB50-C045-4EA3-8800-262232F114EF}" destId="{1364D1D2-022A-485D-AC7C-9677D5AE6CEE}" srcOrd="0" destOrd="0" presId="urn:microsoft.com/office/officeart/2005/8/layout/chevron2"/>
    <dgm:cxn modelId="{6B4CC70C-568F-D54F-89F3-B4E35060C65C}" type="presParOf" srcId="{0569CB50-C045-4EA3-8800-262232F114EF}" destId="{EB4F86C7-72A2-4628-A7D1-1F1832D15BA3}" srcOrd="1" destOrd="0" presId="urn:microsoft.com/office/officeart/2005/8/layout/chevron2"/>
    <dgm:cxn modelId="{591A7C71-C3C7-5545-B49B-5A33852A300A}" type="presParOf" srcId="{F39C9812-0E94-48D2-A533-0C865519D60C}" destId="{3B24F1B8-8FE7-4E93-A8DC-EE57BB90C456}" srcOrd="1" destOrd="0" presId="urn:microsoft.com/office/officeart/2005/8/layout/chevron2"/>
    <dgm:cxn modelId="{42ABAB49-758E-8F47-8F60-A6A79ACDE2AC}" type="presParOf" srcId="{F39C9812-0E94-48D2-A533-0C865519D60C}" destId="{80F40ACD-3E96-48F2-B286-6932D7B39DBD}" srcOrd="2" destOrd="0" presId="urn:microsoft.com/office/officeart/2005/8/layout/chevron2"/>
    <dgm:cxn modelId="{2911ECAB-8A0A-D846-B902-21A332CFBBDE}" type="presParOf" srcId="{80F40ACD-3E96-48F2-B286-6932D7B39DBD}" destId="{5C3AED4B-0551-41FE-9568-7CF7A343713B}" srcOrd="0" destOrd="0" presId="urn:microsoft.com/office/officeart/2005/8/layout/chevron2"/>
    <dgm:cxn modelId="{C16F321D-3A0E-7648-9706-76CFBC34C685}" type="presParOf" srcId="{80F40ACD-3E96-48F2-B286-6932D7B39DBD}" destId="{366FCF31-082A-435C-9D8C-2900DA7014B6}" srcOrd="1" destOrd="0" presId="urn:microsoft.com/office/officeart/2005/8/layout/chevron2"/>
    <dgm:cxn modelId="{462F2399-85BE-5A4B-942A-EC5ACF8F4060}" type="presParOf" srcId="{F39C9812-0E94-48D2-A533-0C865519D60C}" destId="{A41743C1-A08F-4C5C-80C5-2CD18C89F9D0}" srcOrd="3" destOrd="0" presId="urn:microsoft.com/office/officeart/2005/8/layout/chevron2"/>
    <dgm:cxn modelId="{156F5197-17D6-5941-AA8F-C1A578A5D908}" type="presParOf" srcId="{F39C9812-0E94-48D2-A533-0C865519D60C}" destId="{B3C0B1AC-1E76-412B-B38C-94501E6E758E}" srcOrd="4" destOrd="0" presId="urn:microsoft.com/office/officeart/2005/8/layout/chevron2"/>
    <dgm:cxn modelId="{FBFDA0E2-61ED-564E-8B5E-9AA73E5407FD}" type="presParOf" srcId="{B3C0B1AC-1E76-412B-B38C-94501E6E758E}" destId="{6ADFD8CE-DBE3-4775-A417-9CA50916BB4D}" srcOrd="0" destOrd="0" presId="urn:microsoft.com/office/officeart/2005/8/layout/chevron2"/>
    <dgm:cxn modelId="{C29A6E42-C800-834B-AAD9-330BA11749ED}" type="presParOf" srcId="{B3C0B1AC-1E76-412B-B38C-94501E6E758E}" destId="{E5219A9F-8616-4315-82C6-21BF5BFDD49D}" srcOrd="1" destOrd="0" presId="urn:microsoft.com/office/officeart/2005/8/layout/chevron2"/>
    <dgm:cxn modelId="{71C3AFAF-BDC9-1346-A34E-40B896592851}" type="presParOf" srcId="{F39C9812-0E94-48D2-A533-0C865519D60C}" destId="{FF4FCE59-AFAB-4AFE-AABF-6134D9202B61}" srcOrd="5" destOrd="0" presId="urn:microsoft.com/office/officeart/2005/8/layout/chevron2"/>
    <dgm:cxn modelId="{B22A09A3-0D55-CA4F-86CC-CA831609A9C7}" type="presParOf" srcId="{F39C9812-0E94-48D2-A533-0C865519D60C}" destId="{616CE8DE-64CD-4723-9516-73091D5B5AF9}" srcOrd="6" destOrd="0" presId="urn:microsoft.com/office/officeart/2005/8/layout/chevron2"/>
    <dgm:cxn modelId="{AE3D2686-770B-CE4D-A0B1-FD5C49ADC748}" type="presParOf" srcId="{616CE8DE-64CD-4723-9516-73091D5B5AF9}" destId="{CD531915-4238-4412-9355-F2F12C3A3E79}" srcOrd="0" destOrd="0" presId="urn:microsoft.com/office/officeart/2005/8/layout/chevron2"/>
    <dgm:cxn modelId="{FBC83C39-2534-4348-B3AC-A69217B4E856}" type="presParOf" srcId="{616CE8DE-64CD-4723-9516-73091D5B5AF9}" destId="{FD9CDD01-5244-4833-B1FA-0777D582CB74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64D1D2-022A-485D-AC7C-9677D5AE6CEE}">
      <dsp:nvSpPr>
        <dsp:cNvPr id="0" name=""/>
        <dsp:cNvSpPr/>
      </dsp:nvSpPr>
      <dsp:spPr>
        <a:xfrm rot="5400000">
          <a:off x="-212246" y="215059"/>
          <a:ext cx="1414975" cy="990482"/>
        </a:xfrm>
        <a:prstGeom prst="chevron">
          <a:avLst/>
        </a:prstGeom>
        <a:solidFill>
          <a:srgbClr val="06ACFF"/>
        </a:solidFill>
        <a:ln w="12700" cap="flat" cmpd="sng" algn="ctr">
          <a:noFill/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步骤 </a:t>
          </a:r>
          <a:r>
            <a:rPr lang="en-US" altLang="zh-CN" sz="25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1 </a:t>
          </a:r>
          <a:endParaRPr lang="zh-CN" altLang="en-US" sz="25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1" y="498053"/>
        <a:ext cx="990482" cy="424493"/>
      </dsp:txXfrm>
    </dsp:sp>
    <dsp:sp modelId="{EB4F86C7-72A2-4628-A7D1-1F1832D15BA3}">
      <dsp:nvSpPr>
        <dsp:cNvPr id="0" name=""/>
        <dsp:cNvSpPr/>
      </dsp:nvSpPr>
      <dsp:spPr>
        <a:xfrm rot="5400000">
          <a:off x="4351445" y="-3318221"/>
          <a:ext cx="919734" cy="7561804"/>
        </a:xfrm>
        <a:prstGeom prst="round2SameRect">
          <a:avLst/>
        </a:prstGeom>
        <a:gradFill rotWithShape="0">
          <a:gsLst>
            <a:gs pos="0">
              <a:schemeClr val="bg1">
                <a:alpha val="0"/>
              </a:schemeClr>
            </a:gs>
            <a:gs pos="86000">
              <a:srgbClr val="31C9F7">
                <a:alpha val="50000"/>
              </a:srgbClr>
            </a:gs>
            <a:gs pos="100000">
              <a:srgbClr val="31C9F7">
                <a:alpha val="90000"/>
              </a:srgbClr>
            </a:gs>
          </a:gsLst>
          <a:lin ang="5400000" scaled="0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0" tIns="31750" rIns="31750" bIns="31750" numCol="1" spcCol="1270" anchor="ctr" anchorCtr="0">
          <a:noAutofit/>
        </a:bodyPr>
        <a:lstStyle/>
        <a:p>
          <a:pPr marL="285750" lvl="1" indent="-285750" algn="l" defTabSz="2222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5000" kern="1200" dirty="0" smtClean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rPr>
            <a:t>搭建游戏静态界面（</a:t>
          </a:r>
          <a:r>
            <a:rPr lang="en-US" altLang="zh-CN" sz="5000" kern="1200" dirty="0" smtClean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rPr>
            <a:t>XIB</a:t>
          </a:r>
          <a:r>
            <a:rPr lang="zh-CN" altLang="en-US" sz="5000" kern="1200" dirty="0" smtClean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rPr>
            <a:t>）</a:t>
          </a:r>
          <a:endParaRPr lang="zh-CN" altLang="en-US" sz="5000" kern="1200" dirty="0">
            <a:solidFill>
              <a:schemeClr val="bg1"/>
            </a:solidFill>
            <a:latin typeface="Microsoft YaHei" charset="0"/>
            <a:ea typeface="Microsoft YaHei" charset="0"/>
            <a:cs typeface="Microsoft YaHei" charset="0"/>
          </a:endParaRPr>
        </a:p>
      </dsp:txBody>
      <dsp:txXfrm rot="-5400000">
        <a:off x="1030410" y="47712"/>
        <a:ext cx="7516906" cy="829938"/>
      </dsp:txXfrm>
    </dsp:sp>
    <dsp:sp modelId="{5C3AED4B-0551-41FE-9568-7CF7A343713B}">
      <dsp:nvSpPr>
        <dsp:cNvPr id="0" name=""/>
        <dsp:cNvSpPr/>
      </dsp:nvSpPr>
      <dsp:spPr>
        <a:xfrm rot="5400000">
          <a:off x="-212246" y="1485129"/>
          <a:ext cx="1414975" cy="990482"/>
        </a:xfrm>
        <a:prstGeom prst="chevron">
          <a:avLst/>
        </a:prstGeom>
        <a:solidFill>
          <a:srgbClr val="21BCF9"/>
        </a:solidFill>
        <a:ln w="12700" cap="flat" cmpd="sng" algn="ctr">
          <a:noFill/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步骤 </a:t>
          </a:r>
          <a:r>
            <a:rPr lang="en-US" altLang="zh-CN" sz="25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 </a:t>
          </a:r>
          <a:endParaRPr lang="zh-CN" altLang="en-US" sz="25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1" y="1768123"/>
        <a:ext cx="990482" cy="424493"/>
      </dsp:txXfrm>
    </dsp:sp>
    <dsp:sp modelId="{366FCF31-082A-435C-9D8C-2900DA7014B6}">
      <dsp:nvSpPr>
        <dsp:cNvPr id="0" name=""/>
        <dsp:cNvSpPr/>
      </dsp:nvSpPr>
      <dsp:spPr>
        <a:xfrm rot="5400000">
          <a:off x="4351445" y="-2088079"/>
          <a:ext cx="919734" cy="7641660"/>
        </a:xfrm>
        <a:prstGeom prst="round2SameRect">
          <a:avLst/>
        </a:prstGeom>
        <a:gradFill rotWithShape="0">
          <a:gsLst>
            <a:gs pos="0">
              <a:schemeClr val="bg1">
                <a:alpha val="0"/>
              </a:schemeClr>
            </a:gs>
            <a:gs pos="88000">
              <a:srgbClr val="31C9F7">
                <a:alpha val="50000"/>
              </a:srgbClr>
            </a:gs>
            <a:gs pos="100000">
              <a:srgbClr val="31C9F7">
                <a:alpha val="90000"/>
              </a:srgbClr>
            </a:gs>
          </a:gsLst>
          <a:lin ang="5400000" scaled="0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0" tIns="31750" rIns="31750" bIns="31750" numCol="1" spcCol="1270" anchor="ctr" anchorCtr="0">
          <a:noAutofit/>
        </a:bodyPr>
        <a:lstStyle/>
        <a:p>
          <a:pPr marL="285750" marR="0" lvl="1" indent="-285750" algn="l" defTabSz="222250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•"/>
            <a:tabLst/>
            <a:defRPr/>
          </a:pPr>
          <a:r>
            <a:rPr lang="zh-CN" altLang="en-US" sz="5000" kern="1200" dirty="0" smtClean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rPr>
            <a:t>动态创建游戏界面</a:t>
          </a:r>
          <a:endParaRPr lang="zh-CN" altLang="en-US" sz="5000" kern="1200" dirty="0">
            <a:solidFill>
              <a:schemeClr val="bg1"/>
            </a:solidFill>
            <a:latin typeface="Microsoft YaHei" charset="0"/>
            <a:ea typeface="Microsoft YaHei" charset="0"/>
            <a:cs typeface="Microsoft YaHei" charset="0"/>
          </a:endParaRPr>
        </a:p>
      </dsp:txBody>
      <dsp:txXfrm rot="-5400000">
        <a:off x="990482" y="1317782"/>
        <a:ext cx="7596762" cy="829938"/>
      </dsp:txXfrm>
    </dsp:sp>
    <dsp:sp modelId="{6ADFD8CE-DBE3-4775-A417-9CA50916BB4D}">
      <dsp:nvSpPr>
        <dsp:cNvPr id="0" name=""/>
        <dsp:cNvSpPr/>
      </dsp:nvSpPr>
      <dsp:spPr>
        <a:xfrm rot="5400000">
          <a:off x="-212246" y="2755199"/>
          <a:ext cx="1414975" cy="990482"/>
        </a:xfrm>
        <a:prstGeom prst="chevron">
          <a:avLst/>
        </a:prstGeom>
        <a:solidFill>
          <a:srgbClr val="31C9F7"/>
        </a:solidFill>
        <a:ln w="12700" cap="flat" cmpd="sng" algn="ctr">
          <a:noFill/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步骤 </a:t>
          </a:r>
          <a:r>
            <a:rPr lang="en-US" altLang="zh-CN" sz="25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3 </a:t>
          </a:r>
          <a:endParaRPr lang="zh-CN" altLang="en-US" sz="25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1" y="3038193"/>
        <a:ext cx="990482" cy="424493"/>
      </dsp:txXfrm>
    </dsp:sp>
    <dsp:sp modelId="{E5219A9F-8616-4315-82C6-21BF5BFDD49D}">
      <dsp:nvSpPr>
        <dsp:cNvPr id="0" name=""/>
        <dsp:cNvSpPr/>
      </dsp:nvSpPr>
      <dsp:spPr>
        <a:xfrm rot="5400000">
          <a:off x="4351445" y="-818009"/>
          <a:ext cx="919734" cy="7641660"/>
        </a:xfrm>
        <a:prstGeom prst="round2SameRect">
          <a:avLst/>
        </a:prstGeom>
        <a:gradFill flip="none" rotWithShape="1">
          <a:gsLst>
            <a:gs pos="0">
              <a:schemeClr val="bg1">
                <a:alpha val="0"/>
              </a:schemeClr>
            </a:gs>
            <a:gs pos="60000">
              <a:srgbClr val="31C9F7">
                <a:alpha val="50000"/>
              </a:srgbClr>
            </a:gs>
            <a:gs pos="100000">
              <a:srgbClr val="31C9F7">
                <a:alpha val="90000"/>
              </a:srgbClr>
            </a:gs>
          </a:gsLst>
          <a:lin ang="5400000" scaled="0"/>
          <a:tileRect/>
        </a:gra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0" tIns="31750" rIns="31750" bIns="31750" numCol="1" spcCol="1270" anchor="ctr" anchorCtr="0">
          <a:noAutofit/>
        </a:bodyPr>
        <a:lstStyle/>
        <a:p>
          <a:pPr marL="285750" lvl="1" indent="-285750" algn="l" defTabSz="2222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5000" i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实现</a:t>
          </a:r>
          <a:r>
            <a:rPr lang="zh-CN" altLang="en-US" sz="5000" i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charset="0"/>
              <a:ea typeface="Microsoft YaHei" charset="0"/>
              <a:cs typeface="Microsoft YaHei" charset="0"/>
            </a:rPr>
            <a:t>游戏</a:t>
          </a:r>
          <a:r>
            <a:rPr lang="zh-CN" altLang="en-US" sz="5000" i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的业务逻辑</a:t>
          </a:r>
          <a:endParaRPr lang="zh-CN" altLang="en-US" sz="5000" i="0" kern="1200" dirty="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990482" y="2587852"/>
        <a:ext cx="7596762" cy="829938"/>
      </dsp:txXfrm>
    </dsp:sp>
    <dsp:sp modelId="{CD531915-4238-4412-9355-F2F12C3A3E79}">
      <dsp:nvSpPr>
        <dsp:cNvPr id="0" name=""/>
        <dsp:cNvSpPr/>
      </dsp:nvSpPr>
      <dsp:spPr>
        <a:xfrm rot="5400000">
          <a:off x="-212246" y="4025269"/>
          <a:ext cx="1414975" cy="990482"/>
        </a:xfrm>
        <a:prstGeom prst="chevron">
          <a:avLst/>
        </a:prstGeom>
        <a:solidFill>
          <a:srgbClr val="40D3F4"/>
        </a:solidFill>
        <a:ln w="12700" cap="flat" cmpd="sng" algn="ctr">
          <a:noFill/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步骤 </a:t>
          </a:r>
          <a:r>
            <a:rPr lang="en-US" altLang="zh-CN" sz="25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4 </a:t>
          </a:r>
          <a:endParaRPr lang="zh-CN" altLang="en-US" sz="25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1" y="4308263"/>
        <a:ext cx="990482" cy="424493"/>
      </dsp:txXfrm>
    </dsp:sp>
    <dsp:sp modelId="{FD9CDD01-5244-4833-B1FA-0777D582CB74}">
      <dsp:nvSpPr>
        <dsp:cNvPr id="0" name=""/>
        <dsp:cNvSpPr/>
      </dsp:nvSpPr>
      <dsp:spPr>
        <a:xfrm rot="5400000">
          <a:off x="4351445" y="452060"/>
          <a:ext cx="919734" cy="7641660"/>
        </a:xfrm>
        <a:prstGeom prst="round2SameRect">
          <a:avLst/>
        </a:prstGeom>
        <a:gradFill flip="none" rotWithShape="1">
          <a:gsLst>
            <a:gs pos="0">
              <a:schemeClr val="bg1">
                <a:alpha val="0"/>
              </a:schemeClr>
            </a:gs>
            <a:gs pos="70000">
              <a:srgbClr val="40D3F4">
                <a:alpha val="50000"/>
              </a:srgbClr>
            </a:gs>
            <a:gs pos="100000">
              <a:srgbClr val="40D3F4">
                <a:alpha val="90000"/>
              </a:srgbClr>
            </a:gs>
          </a:gsLst>
          <a:lin ang="5400000" scaled="0"/>
          <a:tileRect/>
        </a:gradFill>
        <a:ln w="12700" cap="flat" cmpd="sng" algn="ctr">
          <a:noFill/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0" tIns="31750" rIns="31750" bIns="31750" numCol="1" spcCol="1270" anchor="ctr" anchorCtr="0">
          <a:noAutofit/>
        </a:bodyPr>
        <a:lstStyle/>
        <a:p>
          <a:pPr marL="285750" lvl="1" indent="-285750" algn="l" defTabSz="2222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500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调试修改</a:t>
          </a:r>
          <a:endParaRPr lang="zh-CN" altLang="en-US" sz="5000" kern="1200" dirty="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990482" y="3857921"/>
        <a:ext cx="7596762" cy="8299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024378-00D7-45FF-AB87-4712D912B902}" type="datetimeFigureOut">
              <a:rPr lang="zh-CN" altLang="en-US" smtClean="0"/>
              <a:t>16/1/4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8BC4DB-98FB-4A90-8BBF-47B6EA0017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597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431142" y="2053660"/>
            <a:ext cx="7627258" cy="834683"/>
          </a:xfrm>
        </p:spPr>
        <p:txBody>
          <a:bodyPr anchor="ctr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431142" y="2888343"/>
            <a:ext cx="7627258" cy="50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0482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1785032" y="80683"/>
            <a:ext cx="8607198" cy="7920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1579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3474867" y="2872569"/>
            <a:ext cx="5260975" cy="1311128"/>
          </a:xfrm>
        </p:spPr>
        <p:txBody>
          <a:bodyPr anchor="ctr">
            <a:spAutoFit/>
          </a:bodyPr>
          <a:lstStyle>
            <a:lvl1pPr marL="0" indent="0" algn="ctr">
              <a:buNone/>
              <a:defRPr sz="8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 smtClean="0"/>
              <a:t>THANKS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5632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85032" y="80683"/>
            <a:ext cx="8607198" cy="7920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0"/>
          </p:nvPr>
        </p:nvSpPr>
        <p:spPr>
          <a:xfrm>
            <a:off x="1785032" y="1169895"/>
            <a:ext cx="8632143" cy="5230906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1859294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>
        <p15:guide id="1" pos="6562" userDrawn="1">
          <p15:clr>
            <a:srgbClr val="FBAE40"/>
          </p15:clr>
        </p15:guide>
        <p15:guide id="2" pos="1118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85032" y="1287277"/>
            <a:ext cx="8607198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785032" y="80683"/>
            <a:ext cx="8607198" cy="7920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45792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0"/>
          </p:nvPr>
        </p:nvSpPr>
        <p:spPr>
          <a:xfrm>
            <a:off x="1785032" y="1169895"/>
            <a:ext cx="4190089" cy="5230906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 dirty="0"/>
          </a:p>
        </p:txBody>
      </p:sp>
      <p:sp>
        <p:nvSpPr>
          <p:cNvPr id="9" name="内容占位符 2"/>
          <p:cNvSpPr>
            <a:spLocks noGrp="1"/>
          </p:cNvSpPr>
          <p:nvPr>
            <p:ph idx="11"/>
          </p:nvPr>
        </p:nvSpPr>
        <p:spPr>
          <a:xfrm>
            <a:off x="6202141" y="1169895"/>
            <a:ext cx="4190089" cy="5230906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785032" y="80683"/>
            <a:ext cx="8607198" cy="7920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17272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92858" y="1118778"/>
            <a:ext cx="4190400" cy="427634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8202" y="1118778"/>
            <a:ext cx="4190400" cy="427634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idx="12"/>
          </p:nvPr>
        </p:nvSpPr>
        <p:spPr>
          <a:xfrm>
            <a:off x="1785032" y="1792507"/>
            <a:ext cx="4190400" cy="4608294"/>
          </a:xfrm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 dirty="0"/>
          </a:p>
        </p:txBody>
      </p:sp>
      <p:sp>
        <p:nvSpPr>
          <p:cNvPr id="13" name="内容占位符 2"/>
          <p:cNvSpPr>
            <a:spLocks noGrp="1"/>
          </p:cNvSpPr>
          <p:nvPr>
            <p:ph idx="13"/>
          </p:nvPr>
        </p:nvSpPr>
        <p:spPr>
          <a:xfrm>
            <a:off x="6201830" y="1792507"/>
            <a:ext cx="4190400" cy="4608294"/>
          </a:xfrm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785032" y="80683"/>
            <a:ext cx="8607198" cy="7920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4014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栏内容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791269" y="1118778"/>
            <a:ext cx="2799871" cy="347165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93110" y="1118778"/>
            <a:ext cx="2798575" cy="347165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单击此处编辑文本样式</a:t>
            </a:r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7593655" y="1118778"/>
            <a:ext cx="2798575" cy="347165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单击此处编辑文本样式</a:t>
            </a:r>
          </a:p>
        </p:txBody>
      </p:sp>
      <p:sp>
        <p:nvSpPr>
          <p:cNvPr id="12" name="内容占位符 2"/>
          <p:cNvSpPr>
            <a:spLocks noGrp="1"/>
          </p:cNvSpPr>
          <p:nvPr>
            <p:ph idx="15"/>
          </p:nvPr>
        </p:nvSpPr>
        <p:spPr>
          <a:xfrm>
            <a:off x="1785032" y="1712038"/>
            <a:ext cx="2805673" cy="4739554"/>
          </a:xfrm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 dirty="0"/>
          </a:p>
        </p:txBody>
      </p:sp>
      <p:sp>
        <p:nvSpPr>
          <p:cNvPr id="13" name="内容占位符 2"/>
          <p:cNvSpPr>
            <a:spLocks noGrp="1"/>
          </p:cNvSpPr>
          <p:nvPr>
            <p:ph idx="16"/>
          </p:nvPr>
        </p:nvSpPr>
        <p:spPr>
          <a:xfrm>
            <a:off x="4693110" y="1712038"/>
            <a:ext cx="2805673" cy="4739554"/>
          </a:xfrm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 dirty="0"/>
          </a:p>
        </p:txBody>
      </p:sp>
      <p:sp>
        <p:nvSpPr>
          <p:cNvPr id="17" name="内容占位符 2"/>
          <p:cNvSpPr>
            <a:spLocks noGrp="1"/>
          </p:cNvSpPr>
          <p:nvPr>
            <p:ph idx="17"/>
          </p:nvPr>
        </p:nvSpPr>
        <p:spPr>
          <a:xfrm>
            <a:off x="7593655" y="1712038"/>
            <a:ext cx="2805673" cy="4739554"/>
          </a:xfrm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 dirty="0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785032" y="80683"/>
            <a:ext cx="8607198" cy="7920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04056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片和内容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7"/>
          </p:nvPr>
        </p:nvSpPr>
        <p:spPr>
          <a:xfrm>
            <a:off x="6096000" y="2017936"/>
            <a:ext cx="5094513" cy="3301200"/>
          </a:xfrm>
          <a:gradFill flip="none" rotWithShape="1">
            <a:gsLst>
              <a:gs pos="50000">
                <a:srgbClr val="06ACFF">
                  <a:alpha val="50000"/>
                </a:srgbClr>
              </a:gs>
              <a:gs pos="0">
                <a:srgbClr val="06ACFF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63500">
            <a:noFill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785032" y="80683"/>
            <a:ext cx="8607198" cy="7920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0" hasCustomPrompt="1"/>
          </p:nvPr>
        </p:nvSpPr>
        <p:spPr>
          <a:xfrm>
            <a:off x="1129553" y="2046512"/>
            <a:ext cx="4966447" cy="3236687"/>
          </a:xfrm>
          <a:noFill/>
          <a:ln w="63500">
            <a:solidFill>
              <a:schemeClr val="accent1"/>
            </a:solidFill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单击添加图片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39353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张图片和内容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785032" y="80683"/>
            <a:ext cx="8607198" cy="7920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1" name="图片占位符 7"/>
          <p:cNvSpPr>
            <a:spLocks noGrp="1"/>
          </p:cNvSpPr>
          <p:nvPr>
            <p:ph type="pic" sz="quarter" idx="15" hasCustomPrompt="1"/>
          </p:nvPr>
        </p:nvSpPr>
        <p:spPr>
          <a:xfrm>
            <a:off x="1404602" y="1223114"/>
            <a:ext cx="4552947" cy="3236687"/>
          </a:xfrm>
          <a:noFill/>
          <a:ln w="63500">
            <a:solidFill>
              <a:schemeClr val="accent1"/>
            </a:solidFill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单击添加图片</a:t>
            </a:r>
            <a:endParaRPr lang="zh-CN" altLang="en-US" dirty="0"/>
          </a:p>
        </p:txBody>
      </p:sp>
      <p:sp>
        <p:nvSpPr>
          <p:cNvPr id="13" name="图片占位符 7"/>
          <p:cNvSpPr>
            <a:spLocks noGrp="1"/>
          </p:cNvSpPr>
          <p:nvPr>
            <p:ph type="pic" sz="quarter" idx="16" hasCustomPrompt="1"/>
          </p:nvPr>
        </p:nvSpPr>
        <p:spPr>
          <a:xfrm>
            <a:off x="6229353" y="1223114"/>
            <a:ext cx="4552947" cy="3236687"/>
          </a:xfrm>
          <a:noFill/>
          <a:ln w="63500">
            <a:solidFill>
              <a:schemeClr val="accent1"/>
            </a:solidFill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单击添加图片</a:t>
            </a:r>
            <a:endParaRPr lang="zh-CN" altLang="en-US" dirty="0"/>
          </a:p>
        </p:txBody>
      </p:sp>
      <p:sp>
        <p:nvSpPr>
          <p:cNvPr id="17" name="内容占位符 2"/>
          <p:cNvSpPr>
            <a:spLocks noGrp="1"/>
          </p:cNvSpPr>
          <p:nvPr>
            <p:ph idx="17"/>
          </p:nvPr>
        </p:nvSpPr>
        <p:spPr>
          <a:xfrm>
            <a:off x="1376027" y="4459802"/>
            <a:ext cx="4615200" cy="1883848"/>
          </a:xfrm>
          <a:gradFill flip="none" rotWithShape="1">
            <a:gsLst>
              <a:gs pos="60000">
                <a:srgbClr val="06ACFF">
                  <a:alpha val="50000"/>
                </a:srgbClr>
              </a:gs>
              <a:gs pos="0">
                <a:srgbClr val="06ACFF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 dirty="0"/>
          </a:p>
        </p:txBody>
      </p:sp>
      <p:sp>
        <p:nvSpPr>
          <p:cNvPr id="22" name="内容占位符 2"/>
          <p:cNvSpPr>
            <a:spLocks noGrp="1"/>
          </p:cNvSpPr>
          <p:nvPr>
            <p:ph idx="18"/>
          </p:nvPr>
        </p:nvSpPr>
        <p:spPr>
          <a:xfrm>
            <a:off x="6197603" y="4459802"/>
            <a:ext cx="4615200" cy="1883848"/>
          </a:xfrm>
          <a:gradFill flip="none" rotWithShape="1">
            <a:gsLst>
              <a:gs pos="60000">
                <a:srgbClr val="06ACFF">
                  <a:alpha val="50000"/>
                </a:srgbClr>
              </a:gs>
              <a:gs pos="0">
                <a:srgbClr val="06ACFF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9828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片和内容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1785032" y="80683"/>
            <a:ext cx="8607198" cy="7920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1" name="图片占位符 7"/>
          <p:cNvSpPr>
            <a:spLocks noGrp="1"/>
          </p:cNvSpPr>
          <p:nvPr>
            <p:ph type="pic" sz="quarter" idx="18" hasCustomPrompt="1"/>
          </p:nvPr>
        </p:nvSpPr>
        <p:spPr>
          <a:xfrm>
            <a:off x="1156953" y="1186301"/>
            <a:ext cx="3148348" cy="3236687"/>
          </a:xfrm>
          <a:noFill/>
          <a:ln w="63500">
            <a:solidFill>
              <a:schemeClr val="accent1"/>
            </a:solidFill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单击添加图片</a:t>
            </a:r>
            <a:endParaRPr lang="zh-CN" altLang="en-US" dirty="0"/>
          </a:p>
        </p:txBody>
      </p:sp>
      <p:sp>
        <p:nvSpPr>
          <p:cNvPr id="14" name="图片占位符 7"/>
          <p:cNvSpPr>
            <a:spLocks noGrp="1"/>
          </p:cNvSpPr>
          <p:nvPr>
            <p:ph type="pic" sz="quarter" idx="19" hasCustomPrompt="1"/>
          </p:nvPr>
        </p:nvSpPr>
        <p:spPr>
          <a:xfrm>
            <a:off x="4505830" y="1186301"/>
            <a:ext cx="3148348" cy="3236687"/>
          </a:xfrm>
          <a:noFill/>
          <a:ln w="63500">
            <a:solidFill>
              <a:schemeClr val="accent1"/>
            </a:solidFill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单击添加图片</a:t>
            </a:r>
            <a:endParaRPr lang="zh-CN" altLang="en-US" dirty="0"/>
          </a:p>
        </p:txBody>
      </p:sp>
      <p:sp>
        <p:nvSpPr>
          <p:cNvPr id="17" name="图片占位符 7"/>
          <p:cNvSpPr>
            <a:spLocks noGrp="1"/>
          </p:cNvSpPr>
          <p:nvPr>
            <p:ph type="pic" sz="quarter" idx="20" hasCustomPrompt="1"/>
          </p:nvPr>
        </p:nvSpPr>
        <p:spPr>
          <a:xfrm>
            <a:off x="7854707" y="1186300"/>
            <a:ext cx="3148348" cy="3236687"/>
          </a:xfrm>
          <a:noFill/>
          <a:ln w="63500">
            <a:solidFill>
              <a:schemeClr val="accent1"/>
            </a:solidFill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单击添加图片</a:t>
            </a:r>
            <a:endParaRPr lang="zh-CN" altLang="en-US" dirty="0"/>
          </a:p>
        </p:txBody>
      </p:sp>
      <p:sp>
        <p:nvSpPr>
          <p:cNvPr id="23" name="内容占位符 2"/>
          <p:cNvSpPr>
            <a:spLocks noGrp="1"/>
          </p:cNvSpPr>
          <p:nvPr>
            <p:ph idx="17"/>
          </p:nvPr>
        </p:nvSpPr>
        <p:spPr>
          <a:xfrm>
            <a:off x="1131093" y="4456627"/>
            <a:ext cx="3210719" cy="1883848"/>
          </a:xfrm>
          <a:gradFill flip="none" rotWithShape="1">
            <a:gsLst>
              <a:gs pos="60000">
                <a:srgbClr val="06ACFF">
                  <a:alpha val="50000"/>
                </a:srgbClr>
              </a:gs>
              <a:gs pos="0">
                <a:srgbClr val="06ACFF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 dirty="0"/>
          </a:p>
        </p:txBody>
      </p:sp>
      <p:sp>
        <p:nvSpPr>
          <p:cNvPr id="24" name="内容占位符 2"/>
          <p:cNvSpPr>
            <a:spLocks noGrp="1"/>
          </p:cNvSpPr>
          <p:nvPr>
            <p:ph idx="21"/>
          </p:nvPr>
        </p:nvSpPr>
        <p:spPr>
          <a:xfrm>
            <a:off x="4477945" y="4456627"/>
            <a:ext cx="3208672" cy="1883848"/>
          </a:xfrm>
          <a:gradFill flip="none" rotWithShape="1">
            <a:gsLst>
              <a:gs pos="60000">
                <a:srgbClr val="06ACFF">
                  <a:alpha val="50000"/>
                </a:srgbClr>
              </a:gs>
              <a:gs pos="0">
                <a:srgbClr val="06ACFF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 dirty="0"/>
          </a:p>
        </p:txBody>
      </p:sp>
      <p:sp>
        <p:nvSpPr>
          <p:cNvPr id="25" name="内容占位符 2"/>
          <p:cNvSpPr>
            <a:spLocks noGrp="1"/>
          </p:cNvSpPr>
          <p:nvPr>
            <p:ph idx="22"/>
          </p:nvPr>
        </p:nvSpPr>
        <p:spPr>
          <a:xfrm>
            <a:off x="7826926" y="4456627"/>
            <a:ext cx="3208672" cy="1883848"/>
          </a:xfrm>
          <a:gradFill flip="none" rotWithShape="1">
            <a:gsLst>
              <a:gs pos="60000">
                <a:srgbClr val="06ACFF">
                  <a:alpha val="50000"/>
                </a:srgbClr>
              </a:gs>
              <a:gs pos="0">
                <a:srgbClr val="06ACFF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9461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558A7-513C-47BE-9B6D-29FE45CBE407}" type="datetimeFigureOut">
              <a:rPr lang="zh-CN" altLang="en-US" smtClean="0"/>
              <a:t>16/1/4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E8B8F-0AD3-4B91-89A9-EA0C1FE924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495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62" r:id="rId7"/>
    <p:sldLayoutId id="2147483663" r:id="rId8"/>
    <p:sldLayoutId id="2147483664" r:id="rId9"/>
    <p:sldLayoutId id="2147483661" r:id="rId10"/>
    <p:sldLayoutId id="21474836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49789" y="2869586"/>
            <a:ext cx="7627258" cy="834683"/>
          </a:xfrm>
        </p:spPr>
        <p:txBody>
          <a:bodyPr>
            <a:normAutofit/>
          </a:bodyPr>
          <a:lstStyle/>
          <a:p>
            <a:r>
              <a:rPr lang="en-US" altLang="zh-CN" dirty="0" err="1" smtClean="0"/>
              <a:t>Game_Chess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146207" y="5744084"/>
            <a:ext cx="7627258" cy="508000"/>
          </a:xfrm>
        </p:spPr>
        <p:txBody>
          <a:bodyPr/>
          <a:lstStyle/>
          <a:p>
            <a:r>
              <a:rPr lang="en-US" altLang="zh-CN" dirty="0" smtClean="0"/>
              <a:t>21551073</a:t>
            </a:r>
            <a:r>
              <a:rPr lang="zh-CN" altLang="en-US" dirty="0" smtClean="0"/>
              <a:t> </a:t>
            </a:r>
            <a:r>
              <a:rPr lang="en-US" altLang="zh-CN" dirty="0" smtClean="0"/>
              <a:t>-</a:t>
            </a:r>
            <a:r>
              <a:rPr lang="zh-CN" altLang="en-US" dirty="0" smtClean="0"/>
              <a:t> 王晓红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851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1785032" y="1287277"/>
            <a:ext cx="8607198" cy="2010807"/>
          </a:xfrm>
        </p:spPr>
        <p:txBody>
          <a:bodyPr/>
          <a:lstStyle/>
          <a:p>
            <a:r>
              <a:rPr lang="zh-CN" altLang="en-US" dirty="0"/>
              <a:t> </a:t>
            </a:r>
            <a:r>
              <a:rPr lang="zh-CN" altLang="en-US" dirty="0" smtClean="0"/>
              <a:t>     </a:t>
            </a:r>
          </a:p>
          <a:p>
            <a:endParaRPr lang="zh-CN" altLang="en-US" dirty="0"/>
          </a:p>
          <a:p>
            <a:r>
              <a:rPr lang="zh-CN" altLang="en-US" dirty="0" smtClean="0"/>
              <a:t>      这是一款单机版的小游戏，</a:t>
            </a:r>
            <a:r>
              <a:rPr lang="zh-CN" altLang="en-US" dirty="0"/>
              <a:t>可以</a:t>
            </a:r>
            <a:r>
              <a:rPr lang="zh-CN" altLang="en-US" dirty="0" smtClean="0"/>
              <a:t>选择</a:t>
            </a:r>
            <a:r>
              <a:rPr lang="zh-CN" altLang="en-US" dirty="0" smtClean="0"/>
              <a:t>角色为</a:t>
            </a:r>
            <a:r>
              <a:rPr lang="zh-CN" altLang="en-US" dirty="0" smtClean="0"/>
              <a:t>黑棋</a:t>
            </a:r>
            <a:r>
              <a:rPr lang="zh-CN" altLang="en-US" dirty="0"/>
              <a:t>还是白棋</a:t>
            </a:r>
            <a:r>
              <a:rPr lang="zh-CN" altLang="en-US" dirty="0" smtClean="0"/>
              <a:t>，</a:t>
            </a:r>
            <a:r>
              <a:rPr lang="zh-CN" altLang="en-US" dirty="0" smtClean="0"/>
              <a:t>黑白子轮流下子，</a:t>
            </a:r>
            <a:r>
              <a:rPr lang="zh-CN" altLang="en-US" dirty="0" smtClean="0"/>
              <a:t>可</a:t>
            </a:r>
            <a:r>
              <a:rPr lang="zh-CN" altLang="en-US" dirty="0"/>
              <a:t>悔棋，</a:t>
            </a:r>
            <a:r>
              <a:rPr lang="zh-CN" altLang="en-US" dirty="0" smtClean="0"/>
              <a:t>设置游戏</a:t>
            </a:r>
            <a:r>
              <a:rPr lang="zh-CN" altLang="en-US" dirty="0" smtClean="0"/>
              <a:t>难度，</a:t>
            </a:r>
            <a:r>
              <a:rPr lang="zh-CN" altLang="en-US" dirty="0" smtClean="0"/>
              <a:t>棋盘下满，游戏结束，黑白双方谁占据的棋子多，谁胜。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简单介绍：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165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运行截图：</a:t>
            </a:r>
            <a:endParaRPr kumimoji="1"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4374167" y="872683"/>
            <a:ext cx="3428927" cy="5612523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494517" y="872682"/>
            <a:ext cx="3430369" cy="5612523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8252375" y="872681"/>
            <a:ext cx="3430370" cy="561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5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效果展示：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885071" y="1026942"/>
            <a:ext cx="675249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560320" y="1026942"/>
            <a:ext cx="675249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235569" y="1026942"/>
            <a:ext cx="675249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910818" y="1026942"/>
            <a:ext cx="675249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586067" y="1026942"/>
            <a:ext cx="675249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5261316" y="1026942"/>
            <a:ext cx="675249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936565" y="1026942"/>
            <a:ext cx="675249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611814" y="1026942"/>
            <a:ext cx="675249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885071" y="1603717"/>
            <a:ext cx="675249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2560320" y="1603717"/>
            <a:ext cx="675249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3235569" y="1603717"/>
            <a:ext cx="675249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910818" y="1603717"/>
            <a:ext cx="675249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586067" y="1603717"/>
            <a:ext cx="675249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5261316" y="1603717"/>
            <a:ext cx="675249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5936565" y="1603717"/>
            <a:ext cx="675249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6611814" y="1603717"/>
            <a:ext cx="675249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1885071" y="2194560"/>
            <a:ext cx="675249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2560320" y="2194560"/>
            <a:ext cx="675249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3235569" y="2194560"/>
            <a:ext cx="675249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3910818" y="2194560"/>
            <a:ext cx="675249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4586067" y="2194560"/>
            <a:ext cx="675249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5261316" y="2194560"/>
            <a:ext cx="675249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5936565" y="2194560"/>
            <a:ext cx="675249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6611814" y="2194560"/>
            <a:ext cx="675249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1885071" y="2771335"/>
            <a:ext cx="675249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2560320" y="2771335"/>
            <a:ext cx="675249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3235569" y="2771335"/>
            <a:ext cx="675249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3910818" y="2771335"/>
            <a:ext cx="675249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4586067" y="2771335"/>
            <a:ext cx="675249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5261316" y="2771335"/>
            <a:ext cx="675249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5936565" y="2771335"/>
            <a:ext cx="675249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6611814" y="2771335"/>
            <a:ext cx="675249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1885071" y="3362178"/>
            <a:ext cx="675249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2560320" y="3362178"/>
            <a:ext cx="675249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3235569" y="3362178"/>
            <a:ext cx="675249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3910818" y="3362178"/>
            <a:ext cx="675249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4586067" y="3362178"/>
            <a:ext cx="675249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5261316" y="3362178"/>
            <a:ext cx="675249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5936565" y="3362178"/>
            <a:ext cx="675249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6611814" y="3362178"/>
            <a:ext cx="675249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1885071" y="3938953"/>
            <a:ext cx="675249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560320" y="3938953"/>
            <a:ext cx="675249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3235569" y="3938953"/>
            <a:ext cx="675249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3910818" y="3938953"/>
            <a:ext cx="675249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4586067" y="3938953"/>
            <a:ext cx="675249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5261316" y="3938953"/>
            <a:ext cx="675249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5936565" y="3938953"/>
            <a:ext cx="675249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6611814" y="3938953"/>
            <a:ext cx="675249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1885071" y="4529796"/>
            <a:ext cx="675249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2560320" y="4529796"/>
            <a:ext cx="675249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3235569" y="4529796"/>
            <a:ext cx="675249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3910818" y="4529796"/>
            <a:ext cx="675249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4586067" y="4529796"/>
            <a:ext cx="675249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5261316" y="4529796"/>
            <a:ext cx="675249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5936565" y="4529796"/>
            <a:ext cx="675249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6611814" y="4529796"/>
            <a:ext cx="675249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1885071" y="5106571"/>
            <a:ext cx="675249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2560320" y="5106571"/>
            <a:ext cx="675249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3235569" y="5106571"/>
            <a:ext cx="675249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矩形 70"/>
          <p:cNvSpPr/>
          <p:nvPr/>
        </p:nvSpPr>
        <p:spPr>
          <a:xfrm>
            <a:off x="3910818" y="5106571"/>
            <a:ext cx="675249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4586067" y="5106571"/>
            <a:ext cx="675249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矩形 72"/>
          <p:cNvSpPr/>
          <p:nvPr/>
        </p:nvSpPr>
        <p:spPr>
          <a:xfrm>
            <a:off x="5261316" y="5106571"/>
            <a:ext cx="675249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5936565" y="5106571"/>
            <a:ext cx="675249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6611814" y="5106571"/>
            <a:ext cx="675249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3949184" y="2754710"/>
            <a:ext cx="598516" cy="5908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4619317" y="3362178"/>
            <a:ext cx="598516" cy="59084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4643617" y="2778369"/>
            <a:ext cx="598516" cy="5908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3949184" y="3378803"/>
            <a:ext cx="598516" cy="59084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文本框 79"/>
          <p:cNvSpPr txBox="1"/>
          <p:nvPr/>
        </p:nvSpPr>
        <p:spPr>
          <a:xfrm>
            <a:off x="8329353" y="1566651"/>
            <a:ext cx="242731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b="1" dirty="0" smtClean="0"/>
              <a:t>当前角色</a:t>
            </a:r>
            <a:r>
              <a:rPr kumimoji="1" lang="zh-CN" altLang="en-US" sz="3600" b="1" dirty="0" smtClean="0"/>
              <a:t>：</a:t>
            </a:r>
            <a:r>
              <a:rPr kumimoji="1" lang="zh-CN" altLang="en-US" sz="3600" b="1" dirty="0" smtClean="0"/>
              <a:t>白色</a:t>
            </a:r>
            <a:endParaRPr kumimoji="1" lang="zh-CN" altLang="en-US" sz="3600" b="1" dirty="0" smtClean="0"/>
          </a:p>
          <a:p>
            <a:endParaRPr kumimoji="1" lang="zh-CN" altLang="en-US" sz="3600" b="1" dirty="0" smtClean="0"/>
          </a:p>
          <a:p>
            <a:r>
              <a:rPr kumimoji="1" lang="en-US" altLang="zh-CN" sz="2000" b="1" dirty="0" smtClean="0"/>
              <a:t>1</a:t>
            </a:r>
            <a:r>
              <a:rPr kumimoji="1" lang="zh-CN" altLang="en-US" sz="2000" b="1" dirty="0" smtClean="0"/>
              <a:t> 黑色棋子</a:t>
            </a:r>
          </a:p>
          <a:p>
            <a:r>
              <a:rPr kumimoji="1" lang="zh-CN" altLang="en-US" sz="2000" b="1" dirty="0"/>
              <a:t> </a:t>
            </a:r>
            <a:r>
              <a:rPr kumimoji="1" lang="zh-CN" altLang="en-US" sz="2000" b="1" dirty="0" smtClean="0"/>
              <a:t> 可选区域为</a:t>
            </a:r>
            <a:r>
              <a:rPr kumimoji="1" lang="zh-CN" altLang="en-US" sz="2000" b="1" smtClean="0"/>
              <a:t>白色</a:t>
            </a:r>
            <a:r>
              <a:rPr kumimoji="1" lang="zh-CN" altLang="en-US" sz="2000" b="1"/>
              <a:t>周边（上下左右）</a:t>
            </a:r>
          </a:p>
          <a:p>
            <a:endParaRPr kumimoji="1" lang="zh-CN" altLang="en-US" sz="2000" b="1" dirty="0" smtClean="0"/>
          </a:p>
          <a:p>
            <a:endParaRPr kumimoji="1" lang="zh-CN" altLang="en-US" sz="2000" b="1" dirty="0"/>
          </a:p>
          <a:p>
            <a:endParaRPr kumimoji="1" lang="zh-CN" altLang="en-US" sz="2000" b="1" dirty="0" smtClean="0"/>
          </a:p>
          <a:p>
            <a:r>
              <a:rPr kumimoji="1" lang="en-US" altLang="zh-CN" sz="2000" b="1" dirty="0" smtClean="0"/>
              <a:t>2</a:t>
            </a:r>
            <a:r>
              <a:rPr kumimoji="1" lang="zh-CN" altLang="en-US" sz="2000" b="1" dirty="0" smtClean="0"/>
              <a:t> 白色棋子</a:t>
            </a:r>
          </a:p>
          <a:p>
            <a:r>
              <a:rPr kumimoji="1" lang="zh-CN" altLang="en-US" sz="2000" b="1" dirty="0"/>
              <a:t> </a:t>
            </a:r>
            <a:r>
              <a:rPr kumimoji="1" lang="zh-CN" altLang="en-US" sz="2000" b="1" dirty="0" smtClean="0"/>
              <a:t> 可选区域为黑色</a:t>
            </a:r>
            <a:r>
              <a:rPr kumimoji="1" lang="zh-CN" altLang="en-US" sz="2000" b="1" dirty="0" smtClean="0"/>
              <a:t>周边（</a:t>
            </a:r>
            <a:r>
              <a:rPr kumimoji="1" lang="zh-CN" altLang="en-US" sz="2000" b="1" dirty="0" smtClean="0"/>
              <a:t>上下左右</a:t>
            </a:r>
            <a:r>
              <a:rPr kumimoji="1" lang="zh-CN" altLang="en-US" sz="2000" b="1" dirty="0" smtClean="0"/>
              <a:t>）</a:t>
            </a:r>
            <a:endParaRPr kumimoji="1" lang="zh-CN" altLang="en-US" sz="2000" b="1" dirty="0"/>
          </a:p>
        </p:txBody>
      </p:sp>
      <p:sp>
        <p:nvSpPr>
          <p:cNvPr id="83" name="椭圆 82"/>
          <p:cNvSpPr/>
          <p:nvPr/>
        </p:nvSpPr>
        <p:spPr>
          <a:xfrm>
            <a:off x="3265181" y="2787960"/>
            <a:ext cx="598516" cy="59084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5290732" y="3395427"/>
            <a:ext cx="598516" cy="59084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3933950" y="2195474"/>
            <a:ext cx="598516" cy="59084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4629550" y="3986270"/>
            <a:ext cx="598516" cy="59084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903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相关知识点：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zh-CN" altLang="en-US" dirty="0" smtClean="0"/>
          </a:p>
          <a:p>
            <a:r>
              <a:rPr lang="en-US" altLang="zh-CN" dirty="0" smtClean="0"/>
              <a:t>MVC</a:t>
            </a:r>
            <a:r>
              <a:rPr lang="zh-CN" altLang="en-US" dirty="0" smtClean="0"/>
              <a:t>模式的使用</a:t>
            </a:r>
          </a:p>
          <a:p>
            <a:r>
              <a:rPr lang="en-US" altLang="zh-CN" dirty="0" smtClean="0"/>
              <a:t>IOS</a:t>
            </a:r>
            <a:r>
              <a:rPr lang="zh-CN" altLang="en-US" dirty="0"/>
              <a:t>基本控件的</a:t>
            </a:r>
            <a:r>
              <a:rPr lang="zh-CN" altLang="en-US" dirty="0" smtClean="0"/>
              <a:t>使用</a:t>
            </a:r>
            <a:endParaRPr lang="zh-CN" altLang="en-US" dirty="0" smtClean="0"/>
          </a:p>
          <a:p>
            <a:r>
              <a:rPr lang="en-US" altLang="zh-CN" dirty="0" smtClean="0"/>
              <a:t>XIB</a:t>
            </a:r>
            <a:r>
              <a:rPr lang="zh-CN" altLang="en-US" dirty="0" smtClean="0"/>
              <a:t>文件的解析与使用</a:t>
            </a:r>
          </a:p>
          <a:p>
            <a:r>
              <a:rPr lang="zh-CN" altLang="en-US" dirty="0" smtClean="0"/>
              <a:t>画图（棋盘和棋子）及动画（可选下棋位置）的使用</a:t>
            </a:r>
          </a:p>
          <a:p>
            <a:r>
              <a:rPr lang="zh-CN" altLang="en-US" dirty="0" smtClean="0"/>
              <a:t>电脑判断下棋位置的贪心算法</a:t>
            </a:r>
          </a:p>
          <a:p>
            <a:r>
              <a:rPr lang="zh-CN" altLang="en-US" dirty="0" smtClean="0"/>
              <a:t>多个控制器之间数据的传递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426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开发步骤：</a:t>
            </a:r>
            <a:endParaRPr lang="zh-CN" altLang="en-US" dirty="0"/>
          </a:p>
        </p:txBody>
      </p:sp>
      <p:graphicFrame>
        <p:nvGraphicFramePr>
          <p:cNvPr id="6" name="内容占位符 3"/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1060494695"/>
              </p:ext>
            </p:extLst>
          </p:nvPr>
        </p:nvGraphicFramePr>
        <p:xfrm>
          <a:off x="1785032" y="1140959"/>
          <a:ext cx="8632143" cy="5230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1790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0"/>
          </p:nvPr>
        </p:nvSpPr>
        <p:spPr>
          <a:xfrm>
            <a:off x="1785032" y="1169895"/>
            <a:ext cx="5099862" cy="5230906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界面设计缺乏美观</a:t>
            </a:r>
          </a:p>
          <a:p>
            <a:r>
              <a:rPr lang="zh-CN" altLang="en-US" sz="3600" dirty="0" smtClean="0"/>
              <a:t>算法选择不够灵活</a:t>
            </a:r>
          </a:p>
          <a:p>
            <a:r>
              <a:rPr lang="zh-CN" altLang="en-US" sz="3600" dirty="0" smtClean="0"/>
              <a:t>功能相对不够完善</a:t>
            </a:r>
            <a:endParaRPr lang="zh-CN" altLang="en-US" sz="3600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问题总结：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94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474867" y="2872569"/>
            <a:ext cx="5260975" cy="1311128"/>
          </a:xfrm>
        </p:spPr>
        <p:txBody>
          <a:bodyPr/>
          <a:lstStyle/>
          <a:p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谢谢！！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562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academ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FADC2B"/>
      </a:lt2>
      <a:accent1>
        <a:srgbClr val="08A7FF"/>
      </a:accent1>
      <a:accent2>
        <a:srgbClr val="31C9F7"/>
      </a:accent2>
      <a:accent3>
        <a:srgbClr val="91EAF9"/>
      </a:accent3>
      <a:accent4>
        <a:srgbClr val="FFFFFF"/>
      </a:accent4>
      <a:accent5>
        <a:srgbClr val="009BD8"/>
      </a:accent5>
      <a:accent6>
        <a:srgbClr val="88E4E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" id="{953C75DE-7929-4C02-B10E-0D6C975DB6F7}" vid="{75427B66-ACA6-4FF1-B237-35B307C0DDEE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8D8B3457135D67479991424C624CBB4704002439B9162B2E88498A324BEFF3815221" ma:contentTypeVersion="55" ma:contentTypeDescription="Create a new document." ma:contentTypeScope="" ma:versionID="a7e4f43ee53fc86ae1dd6272262eb9fb">
  <xsd:schema xmlns:xsd="http://www.w3.org/2001/XMLSchema" xmlns:xs="http://www.w3.org/2001/XMLSchema" xmlns:p="http://schemas.microsoft.com/office/2006/metadata/properties" xmlns:ns2="905c3888-6285-45d0-bd76-60a9ac2d738c" xmlns:ns3="a0b64b53-fba7-43ca-b952-90e5e74773dd" targetNamespace="http://schemas.microsoft.com/office/2006/metadata/properties" ma:root="true" ma:fieldsID="12cd52f9b34cd953802493d919c383c5" ns2:_="" ns3:_="">
    <xsd:import namespace="905c3888-6285-45d0-bd76-60a9ac2d738c"/>
    <xsd:import namespace="a0b64b53-fba7-43ca-b952-90e5e74773dd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  <xsd:element ref="ns3:Description0" minOccurs="0"/>
                <xsd:element ref="ns3:Component0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5c3888-6285-45d0-bd76-60a9ac2d738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0:00:00Z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2fd52ad2-63b0-4f05-b7aa-a17a1c48ca45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85FC5A58-2851-427E-95B4-AFAF1C73BA4D}" ma:internalName="CSXSubmissionMarket" ma:readOnly="false" ma:showField="MarketName" ma:web="905c3888-6285-45d0-bd76-60a9ac2d738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d402824c-da96-4981-b598-df734aacbc3e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7F948D4D-A57E-4E3F-87E9-0ABE9F2D748E}" ma:internalName="InProjectListLookup" ma:readOnly="true" ma:showField="InProjectList" ma:web="905c3888-6285-45d0-bd76-60a9ac2d738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b8eee2a3-2d4f-4b12-b229-9e667c371718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7F948D4D-A57E-4E3F-87E9-0ABE9F2D748E}" ma:internalName="LastCompleteVersionLookup" ma:readOnly="true" ma:showField="LastCompleteVersion" ma:web="905c3888-6285-45d0-bd76-60a9ac2d738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7F948D4D-A57E-4E3F-87E9-0ABE9F2D748E}" ma:internalName="LastPreviewErrorLookup" ma:readOnly="true" ma:showField="LastPreviewError" ma:web="905c3888-6285-45d0-bd76-60a9ac2d738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7F948D4D-A57E-4E3F-87E9-0ABE9F2D748E}" ma:internalName="LastPreviewResultLookup" ma:readOnly="true" ma:showField="LastPreviewResult" ma:web="905c3888-6285-45d0-bd76-60a9ac2d738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7F948D4D-A57E-4E3F-87E9-0ABE9F2D748E}" ma:internalName="LastPreviewAttemptDateLookup" ma:readOnly="true" ma:showField="LastPreviewAttemptDate" ma:web="905c3888-6285-45d0-bd76-60a9ac2d738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7F948D4D-A57E-4E3F-87E9-0ABE9F2D748E}" ma:internalName="LastPreviewedByLookup" ma:readOnly="true" ma:showField="LastPreviewedBy" ma:web="905c3888-6285-45d0-bd76-60a9ac2d738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7F948D4D-A57E-4E3F-87E9-0ABE9F2D748E}" ma:internalName="LastPreviewTimeLookup" ma:readOnly="true" ma:showField="LastPreviewTime" ma:web="905c3888-6285-45d0-bd76-60a9ac2d738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7F948D4D-A57E-4E3F-87E9-0ABE9F2D748E}" ma:internalName="LastPreviewVersionLookup" ma:readOnly="true" ma:showField="LastPreviewVersion" ma:web="905c3888-6285-45d0-bd76-60a9ac2d738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7F948D4D-A57E-4E3F-87E9-0ABE9F2D748E}" ma:internalName="LastPublishErrorLookup" ma:readOnly="true" ma:showField="LastPublishError" ma:web="905c3888-6285-45d0-bd76-60a9ac2d738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7F948D4D-A57E-4E3F-87E9-0ABE9F2D748E}" ma:internalName="LastPublishResultLookup" ma:readOnly="true" ma:showField="LastPublishResult" ma:web="905c3888-6285-45d0-bd76-60a9ac2d738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7F948D4D-A57E-4E3F-87E9-0ABE9F2D748E}" ma:internalName="LastPublishAttemptDateLookup" ma:readOnly="true" ma:showField="LastPublishAttemptDate" ma:web="905c3888-6285-45d0-bd76-60a9ac2d738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7F948D4D-A57E-4E3F-87E9-0ABE9F2D748E}" ma:internalName="LastPublishedByLookup" ma:readOnly="true" ma:showField="LastPublishedBy" ma:web="905c3888-6285-45d0-bd76-60a9ac2d738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7F948D4D-A57E-4E3F-87E9-0ABE9F2D748E}" ma:internalName="LastPublishTimeLookup" ma:readOnly="true" ma:showField="LastPublishTime" ma:web="905c3888-6285-45d0-bd76-60a9ac2d738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7F948D4D-A57E-4E3F-87E9-0ABE9F2D748E}" ma:internalName="LastPublishVersionLookup" ma:readOnly="true" ma:showField="LastPublishVersion" ma:web="905c3888-6285-45d0-bd76-60a9ac2d738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B1EFB310-8154-40EE-A736-2FF11D479763}" ma:internalName="LocLastLocAttemptVersionLookup" ma:readOnly="false" ma:showField="LastLocAttemptVersion" ma:web="905c3888-6285-45d0-bd76-60a9ac2d738c">
      <xsd:simpleType>
        <xsd:restriction base="dms:Lookup"/>
      </xsd:simpleType>
    </xsd:element>
    <xsd:element name="LocLastLocAttemptVersionTypeLookup" ma:index="72" nillable="true" ma:displayName="Loc Last Loc Attempt Version Type" ma:default="" ma:list="{B1EFB310-8154-40EE-A736-2FF11D479763}" ma:internalName="LocLastLocAttemptVersionTypeLookup" ma:readOnly="true" ma:showField="LastLocAttemptVersionType" ma:web="905c3888-6285-45d0-bd76-60a9ac2d738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B1EFB310-8154-40EE-A736-2FF11D479763}" ma:internalName="LocNewPublishedVersionLookup" ma:readOnly="true" ma:showField="NewPublishedVersion" ma:web="905c3888-6285-45d0-bd76-60a9ac2d738c">
      <xsd:simpleType>
        <xsd:restriction base="dms:Lookup"/>
      </xsd:simpleType>
    </xsd:element>
    <xsd:element name="LocOverallHandbackStatusLookup" ma:index="76" nillable="true" ma:displayName="Loc Overall Handback Status" ma:default="" ma:list="{B1EFB310-8154-40EE-A736-2FF11D479763}" ma:internalName="LocOverallHandbackStatusLookup" ma:readOnly="true" ma:showField="OverallHandbackStatus" ma:web="905c3888-6285-45d0-bd76-60a9ac2d738c">
      <xsd:simpleType>
        <xsd:restriction base="dms:Lookup"/>
      </xsd:simpleType>
    </xsd:element>
    <xsd:element name="LocOverallLocStatusLookup" ma:index="77" nillable="true" ma:displayName="Loc Overall Localize Status" ma:default="" ma:list="{B1EFB310-8154-40EE-A736-2FF11D479763}" ma:internalName="LocOverallLocStatusLookup" ma:readOnly="true" ma:showField="OverallLocStatus" ma:web="905c3888-6285-45d0-bd76-60a9ac2d738c">
      <xsd:simpleType>
        <xsd:restriction base="dms:Lookup"/>
      </xsd:simpleType>
    </xsd:element>
    <xsd:element name="LocOverallPreviewStatusLookup" ma:index="78" nillable="true" ma:displayName="Loc Overall Preview Status" ma:default="" ma:list="{B1EFB310-8154-40EE-A736-2FF11D479763}" ma:internalName="LocOverallPreviewStatusLookup" ma:readOnly="true" ma:showField="OverallPreviewStatus" ma:web="905c3888-6285-45d0-bd76-60a9ac2d738c">
      <xsd:simpleType>
        <xsd:restriction base="dms:Lookup"/>
      </xsd:simpleType>
    </xsd:element>
    <xsd:element name="LocOverallPublishStatusLookup" ma:index="79" nillable="true" ma:displayName="Loc Overall Publish Status" ma:default="" ma:list="{B1EFB310-8154-40EE-A736-2FF11D479763}" ma:internalName="LocOverallPublishStatusLookup" ma:readOnly="true" ma:showField="OverallPublishStatus" ma:web="905c3888-6285-45d0-bd76-60a9ac2d738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B1EFB310-8154-40EE-A736-2FF11D479763}" ma:internalName="LocProcessedForHandoffsLookup" ma:readOnly="true" ma:showField="ProcessedForHandoffs" ma:web="905c3888-6285-45d0-bd76-60a9ac2d738c">
      <xsd:simpleType>
        <xsd:restriction base="dms:Lookup"/>
      </xsd:simpleType>
    </xsd:element>
    <xsd:element name="LocProcessedForMarketsLookup" ma:index="82" nillable="true" ma:displayName="Loc Processed For Markets" ma:default="" ma:list="{B1EFB310-8154-40EE-A736-2FF11D479763}" ma:internalName="LocProcessedForMarketsLookup" ma:readOnly="true" ma:showField="ProcessedForMarkets" ma:web="905c3888-6285-45d0-bd76-60a9ac2d738c">
      <xsd:simpleType>
        <xsd:restriction base="dms:Lookup"/>
      </xsd:simpleType>
    </xsd:element>
    <xsd:element name="LocPublishedDependentAssetsLookup" ma:index="83" nillable="true" ma:displayName="Loc Published Dependent Assets" ma:default="" ma:list="{B1EFB310-8154-40EE-A736-2FF11D479763}" ma:internalName="LocPublishedDependentAssetsLookup" ma:readOnly="true" ma:showField="PublishedDependentAssets" ma:web="905c3888-6285-45d0-bd76-60a9ac2d738c">
      <xsd:simpleType>
        <xsd:restriction base="dms:Lookup"/>
      </xsd:simpleType>
    </xsd:element>
    <xsd:element name="LocPublishedLinkedAssetsLookup" ma:index="84" nillable="true" ma:displayName="Loc Published Linked Assets" ma:default="" ma:list="{B1EFB310-8154-40EE-A736-2FF11D479763}" ma:internalName="LocPublishedLinkedAssetsLookup" ma:readOnly="true" ma:showField="PublishedLinkedAssets" ma:web="905c3888-6285-45d0-bd76-60a9ac2d738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726a1ece-9747-4e7d-9113-bc8295fd2c1d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85FC5A58-2851-427E-95B4-AFAF1C73BA4D}" ma:internalName="Markets" ma:readOnly="false" ma:showField="MarketName" ma:web="905c3888-6285-45d0-bd76-60a9ac2d738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7F948D4D-A57E-4E3F-87E9-0ABE9F2D748E}" ma:internalName="NumOfRatingsLookup" ma:readOnly="true" ma:showField="NumOfRatings" ma:web="905c3888-6285-45d0-bd76-60a9ac2d738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7F948D4D-A57E-4E3F-87E9-0ABE9F2D748E}" ma:internalName="PublishStatusLookup" ma:readOnly="false" ma:showField="PublishStatus" ma:web="905c3888-6285-45d0-bd76-60a9ac2d738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cba8db9d-85f8-47e4-85af-460188139726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72161567-9e55-4761-b65c-3c8149bfc4ca}" ma:internalName="TaxCatchAll" ma:showField="CatchAllData" ma:web="905c3888-6285-45d0-bd76-60a9ac2d738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72161567-9e55-4761-b65c-3c8149bfc4ca}" ma:internalName="TaxCatchAllLabel" ma:readOnly="true" ma:showField="CatchAllDataLabel" ma:web="905c3888-6285-45d0-bd76-60a9ac2d738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b64b53-fba7-43ca-b952-90e5e74773dd" elementFormDefault="qualified">
    <xsd:import namespace="http://schemas.microsoft.com/office/2006/documentManagement/types"/>
    <xsd:import namespace="http://schemas.microsoft.com/office/infopath/2007/PartnerControls"/>
    <xsd:element name="Description0" ma:index="134" nillable="true" ma:displayName="Description" ma:internalName="Description0">
      <xsd:simpleType>
        <xsd:restriction base="dms:Note"/>
      </xsd:simpleType>
    </xsd:element>
    <xsd:element name="Component0" ma:index="135" nillable="true" ma:displayName="Component" ma:internalName="Component0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905c3888-6285-45d0-bd76-60a9ac2d738c">将您的特有信息添加到该 PowerPoint 2013 大学课程演示文稿模板；此演示文稿模板包含宽屏格式 (16X9) 的多个幻灯片版式，并且包括您可以轻松修改的示例表格和图表。</APDescription>
    <FeatureTagsTaxHTField0 xmlns="905c3888-6285-45d0-bd76-60a9ac2d738c">
      <Terms xmlns="http://schemas.microsoft.com/office/infopath/2007/PartnerControls"/>
    </FeatureTagsTaxHTField0>
    <AssetId xmlns="905c3888-6285-45d0-bd76-60a9ac2d738c">TP104330851</AssetId>
    <CSXHash xmlns="905c3888-6285-45d0-bd76-60a9ac2d738c" xsi:nil="true"/>
    <OOCacheId xmlns="905c3888-6285-45d0-bd76-60a9ac2d738c" xsi:nil="true"/>
    <Description0 xmlns="a0b64b53-fba7-43ca-b952-90e5e74773dd">将您的特有信息添加到该 PowerPoint 2013 大学课程演示文稿模板；此演示文稿模板包含宽屏格式 (16X9) 的多个幻灯片版式，并且包括您可以轻松修改的示例表格和图表。
</Description0>
    <Downloads xmlns="905c3888-6285-45d0-bd76-60a9ac2d738c">0</Downloads>
    <HandoffToMSDN xmlns="905c3888-6285-45d0-bd76-60a9ac2d738c" xsi:nil="true"/>
    <OriginalSourceMarket xmlns="905c3888-6285-45d0-bd76-60a9ac2d738c" xsi:nil="true"/>
    <AssetStart xmlns="905c3888-6285-45d0-bd76-60a9ac2d738c">2014-05-19T10:02:00+00:00</AssetStart>
    <CrawlForDependencies xmlns="905c3888-6285-45d0-bd76-60a9ac2d738c">false</CrawlForDependencies>
    <InternalTagsTaxHTField0 xmlns="905c3888-6285-45d0-bd76-60a9ac2d738c">
      <Terms xmlns="http://schemas.microsoft.com/office/infopath/2007/PartnerControls"/>
    </InternalTagsTaxHTField0>
    <LastHandOff xmlns="905c3888-6285-45d0-bd76-60a9ac2d738c" xsi:nil="true"/>
    <LocComments xmlns="905c3888-6285-45d0-bd76-60a9ac2d738c" xsi:nil="true"/>
    <LocalizationTagsTaxHTField0 xmlns="905c3888-6285-45d0-bd76-60a9ac2d738c">
      <Terms xmlns="http://schemas.microsoft.com/office/infopath/2007/PartnerControls"/>
    </LocalizationTagsTaxHTField0>
    <Milestone xmlns="905c3888-6285-45d0-bd76-60a9ac2d738c" xsi:nil="true"/>
    <OriginalRelease xmlns="905c3888-6285-45d0-bd76-60a9ac2d738c">15</OriginalRelease>
    <APAuthor xmlns="905c3888-6285-45d0-bd76-60a9ac2d738c">
      <UserInfo>
        <DisplayName>Sumanth Madithati (HCL Technologies Ltd)</DisplayName>
        <AccountId>1203</AccountId>
        <AccountType/>
      </UserInfo>
    </APAuthor>
    <ClipArtFilename xmlns="905c3888-6285-45d0-bd76-60a9ac2d738c" xsi:nil="true"/>
    <Provider xmlns="905c3888-6285-45d0-bd76-60a9ac2d738c" xsi:nil="true"/>
    <AssetExpire xmlns="905c3888-6285-45d0-bd76-60a9ac2d738c">2029-01-01T08:00:00+00:00</AssetExpire>
    <AssetType xmlns="905c3888-6285-45d0-bd76-60a9ac2d738c">TP</AssetType>
    <TPClientViewer xmlns="905c3888-6285-45d0-bd76-60a9ac2d738c" xsi:nil="true"/>
    <TPInstallLocation xmlns="905c3888-6285-45d0-bd76-60a9ac2d738c" xsi:nil="true"/>
    <SubmitterId xmlns="905c3888-6285-45d0-bd76-60a9ac2d738c" xsi:nil="true"/>
    <IsSearchable xmlns="905c3888-6285-45d0-bd76-60a9ac2d738c">true</IsSearchable>
    <CSXSubmissionMarket xmlns="905c3888-6285-45d0-bd76-60a9ac2d738c" xsi:nil="true"/>
    <IsDeleted xmlns="905c3888-6285-45d0-bd76-60a9ac2d738c">false</IsDeleted>
    <EditorialStatus xmlns="905c3888-6285-45d0-bd76-60a9ac2d738c">Complete</EditorialStatus>
    <ArtSampleDocs xmlns="905c3888-6285-45d0-bd76-60a9ac2d738c" xsi:nil="true"/>
    <TrustLevel xmlns="905c3888-6285-45d0-bd76-60a9ac2d738c">1 Microsoft Managed Content</TrustLevel>
    <UALocRecommendation xmlns="905c3888-6285-45d0-bd76-60a9ac2d738c">Localize</UALocRecommendation>
    <BlockPublish xmlns="905c3888-6285-45d0-bd76-60a9ac2d738c">false</BlockPublish>
    <TPLaunchHelpLinkType xmlns="905c3888-6285-45d0-bd76-60a9ac2d738c">Template</TPLaunchHelpLinkType>
    <Providers xmlns="905c3888-6285-45d0-bd76-60a9ac2d738c" xsi:nil="true"/>
    <TPAppVersion xmlns="905c3888-6285-45d0-bd76-60a9ac2d738c" xsi:nil="true"/>
    <VoteCount xmlns="905c3888-6285-45d0-bd76-60a9ac2d738c" xsi:nil="true"/>
    <IntlLocPriority xmlns="905c3888-6285-45d0-bd76-60a9ac2d738c" xsi:nil="true"/>
    <OpenTemplate xmlns="905c3888-6285-45d0-bd76-60a9ac2d738c">true</OpenTemplate>
    <UAProjectedTotalWords xmlns="905c3888-6285-45d0-bd76-60a9ac2d738c" xsi:nil="true"/>
    <TPApplication xmlns="905c3888-6285-45d0-bd76-60a9ac2d738c" xsi:nil="true"/>
    <CampaignTagsTaxHTField0 xmlns="905c3888-6285-45d0-bd76-60a9ac2d738c">
      <Terms xmlns="http://schemas.microsoft.com/office/infopath/2007/PartnerControls"/>
    </CampaignTagsTaxHTField0>
    <PrimaryImageGen xmlns="905c3888-6285-45d0-bd76-60a9ac2d738c">true</PrimaryImageGen>
    <IntlLangReview xmlns="905c3888-6285-45d0-bd76-60a9ac2d738c">false</IntlLangReview>
    <MachineTranslated xmlns="905c3888-6285-45d0-bd76-60a9ac2d738c">false</MachineTranslated>
    <OutputCachingOn xmlns="905c3888-6285-45d0-bd76-60a9ac2d738c">false</OutputCachingOn>
    <ParentAssetId xmlns="905c3888-6285-45d0-bd76-60a9ac2d738c" xsi:nil="true"/>
    <TemplateStatus xmlns="905c3888-6285-45d0-bd76-60a9ac2d738c">Complete</TemplateStatus>
    <ThumbnailAssetId xmlns="905c3888-6285-45d0-bd76-60a9ac2d738c" xsi:nil="true"/>
    <ApprovalStatus xmlns="905c3888-6285-45d0-bd76-60a9ac2d738c">InProgress</ApprovalStatus>
    <TPComponent xmlns="905c3888-6285-45d0-bd76-60a9ac2d738c" xsi:nil="true"/>
    <TPExecutable xmlns="905c3888-6285-45d0-bd76-60a9ac2d738c" xsi:nil="true"/>
    <LastModifiedDateTime xmlns="905c3888-6285-45d0-bd76-60a9ac2d738c" xsi:nil="true"/>
    <LegacyData xmlns="905c3888-6285-45d0-bd76-60a9ac2d738c" xsi:nil="true"/>
    <LocManualTestRequired xmlns="905c3888-6285-45d0-bd76-60a9ac2d738c">false</LocManualTestRequired>
    <BusinessGroup xmlns="905c3888-6285-45d0-bd76-60a9ac2d738c" xsi:nil="true"/>
    <RecommendationsModifier xmlns="905c3888-6285-45d0-bd76-60a9ac2d738c" xsi:nil="true"/>
    <SourceTitle xmlns="905c3888-6285-45d0-bd76-60a9ac2d738c" xsi:nil="true"/>
    <TemplateTemplateType xmlns="905c3888-6285-45d0-bd76-60a9ac2d738c">PowerPoint Presentation Template</TemplateTemplateType>
    <Component0 xmlns="a0b64b53-fba7-43ca-b952-90e5e74773dd" xsi:nil="true"/>
    <AverageRating xmlns="905c3888-6285-45d0-bd76-60a9ac2d738c" xsi:nil="true"/>
    <TPCommandLine xmlns="905c3888-6285-45d0-bd76-60a9ac2d738c" xsi:nil="true"/>
    <CSXUpdate xmlns="905c3888-6285-45d0-bd76-60a9ac2d738c">false</CSXUpdate>
    <CSXSubmissionDate xmlns="905c3888-6285-45d0-bd76-60a9ac2d738c" xsi:nil="true"/>
    <TaxCatchAll xmlns="905c3888-6285-45d0-bd76-60a9ac2d738c"/>
    <IntlLangReviewDate xmlns="905c3888-6285-45d0-bd76-60a9ac2d738c" xsi:nil="true"/>
    <TPFriendlyName xmlns="905c3888-6285-45d0-bd76-60a9ac2d738c" xsi:nil="true"/>
    <NumericId xmlns="905c3888-6285-45d0-bd76-60a9ac2d738c" xsi:nil="true"/>
    <PlannedPubDate xmlns="905c3888-6285-45d0-bd76-60a9ac2d738c" xsi:nil="true"/>
    <PolicheckWords xmlns="905c3888-6285-45d0-bd76-60a9ac2d738c" xsi:nil="true"/>
    <AcquiredFrom xmlns="905c3888-6285-45d0-bd76-60a9ac2d738c">Internal MS</AcquiredFrom>
    <ContentItem xmlns="905c3888-6285-45d0-bd76-60a9ac2d738c" xsi:nil="true"/>
    <Markets xmlns="905c3888-6285-45d0-bd76-60a9ac2d738c"/>
    <OriginAsset xmlns="905c3888-6285-45d0-bd76-60a9ac2d738c" xsi:nil="true"/>
    <ShowIn xmlns="905c3888-6285-45d0-bd76-60a9ac2d738c">Show everywhere</ShowIn>
    <EditorialTags xmlns="905c3888-6285-45d0-bd76-60a9ac2d738c" xsi:nil="true"/>
    <TPLaunchHelpLink xmlns="905c3888-6285-45d0-bd76-60a9ac2d738c" xsi:nil="true"/>
    <LocMarketGroupTiers2 xmlns="905c3888-6285-45d0-bd76-60a9ac2d738c" xsi:nil="true"/>
    <PublishStatusLookup xmlns="905c3888-6285-45d0-bd76-60a9ac2d738c">
      <Value>591682</Value>
    </PublishStatusLookup>
    <TimesCloned xmlns="905c3888-6285-45d0-bd76-60a9ac2d738c" xsi:nil="true"/>
    <IntlLangReviewer xmlns="905c3888-6285-45d0-bd76-60a9ac2d738c" xsi:nil="true"/>
    <UACurrentWords xmlns="905c3888-6285-45d0-bd76-60a9ac2d738c" xsi:nil="true"/>
    <DirectSourceMarket xmlns="905c3888-6285-45d0-bd76-60a9ac2d738c" xsi:nil="true"/>
    <DSATActionTaken xmlns="905c3888-6285-45d0-bd76-60a9ac2d738c" xsi:nil="true"/>
    <APEditor xmlns="905c3888-6285-45d0-bd76-60a9ac2d738c">
      <UserInfo>
        <DisplayName/>
        <AccountId xsi:nil="true"/>
        <AccountType/>
      </UserInfo>
    </APEditor>
    <LocLastLocAttemptVersionLookup xmlns="905c3888-6285-45d0-bd76-60a9ac2d738c">225718</LocLastLocAttemptVersionLookup>
    <Manager xmlns="905c3888-6285-45d0-bd76-60a9ac2d738c" xsi:nil="true"/>
    <PublishTargets xmlns="905c3888-6285-45d0-bd76-60a9ac2d738c">OfficeOnlineVNext</PublishTargets>
    <UALocComments xmlns="905c3888-6285-45d0-bd76-60a9ac2d738c" xsi:nil="true"/>
    <ApprovalLog xmlns="905c3888-6285-45d0-bd76-60a9ac2d738c" xsi:nil="true"/>
    <BugNumber xmlns="905c3888-6285-45d0-bd76-60a9ac2d738c" xsi:nil="true"/>
    <FriendlyTitle xmlns="905c3888-6285-45d0-bd76-60a9ac2d738c" xsi:nil="true"/>
    <MarketSpecific xmlns="905c3888-6285-45d0-bd76-60a9ac2d738c">false</MarketSpecific>
    <LocRecommendedHandoff xmlns="905c3888-6285-45d0-bd76-60a9ac2d738c" xsi:nil="true"/>
    <TPNamespace xmlns="905c3888-6285-45d0-bd76-60a9ac2d738c" xsi:nil="true"/>
    <ScenarioTagsTaxHTField0 xmlns="905c3888-6285-45d0-bd76-60a9ac2d738c">
      <Terms xmlns="http://schemas.microsoft.com/office/infopath/2007/PartnerControls"/>
    </ScenarioTagsTaxHTField0>
    <UANotes xmlns="905c3888-6285-45d0-bd76-60a9ac2d738c" xsi:nil="true"/>
  </documentManagement>
</p:properties>
</file>

<file path=customXml/itemProps1.xml><?xml version="1.0" encoding="utf-8"?>
<ds:datastoreItem xmlns:ds="http://schemas.openxmlformats.org/officeDocument/2006/customXml" ds:itemID="{B1C2C90C-20D1-4389-B83D-80CDB8AACB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05c3888-6285-45d0-bd76-60a9ac2d738c"/>
    <ds:schemaRef ds:uri="a0b64b53-fba7-43ca-b952-90e5e74773d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1DD80D4-AE58-4138-A503-B9943FE864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1D67601-8D3B-4B3D-8D12-54B639290B95}">
  <ds:schemaRefs>
    <ds:schemaRef ds:uri="http://schemas.microsoft.com/office/2006/metadata/properties"/>
    <ds:schemaRef ds:uri="http://schemas.microsoft.com/office/infopath/2007/PartnerControls"/>
    <ds:schemaRef ds:uri="905c3888-6285-45d0-bd76-60a9ac2d738c"/>
    <ds:schemaRef ds:uri="a0b64b53-fba7-43ca-b952-90e5e74773d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大学课程的学术演示文稿(宽屏)</Template>
  <TotalTime>0</TotalTime>
  <Words>186</Words>
  <Application>Microsoft Macintosh PowerPoint</Application>
  <PresentationFormat>宽屏</PresentationFormat>
  <Paragraphs>39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Calibri</vt:lpstr>
      <vt:lpstr>Calibri Light</vt:lpstr>
      <vt:lpstr>Microsoft YaHei</vt:lpstr>
      <vt:lpstr>宋体</vt:lpstr>
      <vt:lpstr>微软雅黑</vt:lpstr>
      <vt:lpstr>Arial</vt:lpstr>
      <vt:lpstr>Office 主题</vt:lpstr>
      <vt:lpstr>Game_Chess</vt:lpstr>
      <vt:lpstr>简单介绍：</vt:lpstr>
      <vt:lpstr>运行截图：</vt:lpstr>
      <vt:lpstr>效果展示：</vt:lpstr>
      <vt:lpstr>相关知识点：</vt:lpstr>
      <vt:lpstr>开发步骤：</vt:lpstr>
      <vt:lpstr>问题总结：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用户</dc:creator>
  <cp:lastModifiedBy/>
  <cp:revision>1</cp:revision>
  <dcterms:created xsi:type="dcterms:W3CDTF">2016-01-03T14:21:28Z</dcterms:created>
  <dcterms:modified xsi:type="dcterms:W3CDTF">2016-01-04T12:18:50Z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0x0101008D8B3457135D67479991424C624CBB4704002439B9162B2E88498A324BEFF3815221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